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6.xml" ContentType="application/vnd.openxmlformats-officedocument.presentationml.notesSlide+xml"/>
  <Override PartName="/ppt/theme/themeOverride9.xml" ContentType="application/vnd.openxmlformats-officedocument.themeOverride+xml"/>
  <Override PartName="/ppt/notesSlides/notesSlide7.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8.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9.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notesSlides/notesSlide10.xml" ContentType="application/vnd.openxmlformats-officedocument.presentationml.notesSl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7.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4016" r:id="rId3"/>
    <p:sldMasterId id="2147484084" r:id="rId4"/>
    <p:sldMasterId id="2147484133" r:id="rId5"/>
    <p:sldMasterId id="2147484145" r:id="rId6"/>
    <p:sldMasterId id="2147484157" r:id="rId7"/>
    <p:sldMasterId id="2147484169" r:id="rId8"/>
    <p:sldMasterId id="2147484181" r:id="rId9"/>
    <p:sldMasterId id="2147484205" r:id="rId10"/>
    <p:sldMasterId id="2147484217" r:id="rId11"/>
    <p:sldMasterId id="2147484229" r:id="rId12"/>
    <p:sldMasterId id="2147484253" r:id="rId13"/>
    <p:sldMasterId id="2147484265" r:id="rId14"/>
    <p:sldMasterId id="2147484388" r:id="rId15"/>
    <p:sldMasterId id="2147484389" r:id="rId16"/>
    <p:sldMasterId id="2147484390" r:id="rId17"/>
    <p:sldMasterId id="2147484391" r:id="rId18"/>
    <p:sldMasterId id="2147484392" r:id="rId19"/>
    <p:sldMasterId id="2147484393" r:id="rId20"/>
    <p:sldMasterId id="2147484394" r:id="rId21"/>
    <p:sldMasterId id="2147484399" r:id="rId22"/>
    <p:sldMasterId id="2147484400" r:id="rId23"/>
    <p:sldMasterId id="2147484402" r:id="rId24"/>
    <p:sldMasterId id="2147484404" r:id="rId25"/>
  </p:sldMasterIdLst>
  <p:notesMasterIdLst>
    <p:notesMasterId r:id="rId229"/>
  </p:notesMasterIdLst>
  <p:sldIdLst>
    <p:sldId id="1227" r:id="rId26"/>
    <p:sldId id="1635" r:id="rId27"/>
    <p:sldId id="1692" r:id="rId28"/>
    <p:sldId id="1411" r:id="rId29"/>
    <p:sldId id="1228" r:id="rId30"/>
    <p:sldId id="1231" r:id="rId31"/>
    <p:sldId id="1637" r:id="rId32"/>
    <p:sldId id="1418" r:id="rId33"/>
    <p:sldId id="1705" r:id="rId34"/>
    <p:sldId id="986" r:id="rId35"/>
    <p:sldId id="1717" r:id="rId36"/>
    <p:sldId id="1698" r:id="rId37"/>
    <p:sldId id="1237" r:id="rId38"/>
    <p:sldId id="1638" r:id="rId39"/>
    <p:sldId id="1699" r:id="rId40"/>
    <p:sldId id="1235" r:id="rId41"/>
    <p:sldId id="1639" r:id="rId42"/>
    <p:sldId id="1575" r:id="rId43"/>
    <p:sldId id="995" r:id="rId44"/>
    <p:sldId id="1700" r:id="rId45"/>
    <p:sldId id="1572" r:id="rId46"/>
    <p:sldId id="1085" r:id="rId47"/>
    <p:sldId id="1234" r:id="rId48"/>
    <p:sldId id="1240" r:id="rId49"/>
    <p:sldId id="1372" r:id="rId50"/>
    <p:sldId id="802" r:id="rId51"/>
    <p:sldId id="1640" r:id="rId52"/>
    <p:sldId id="1701" r:id="rId53"/>
    <p:sldId id="1215" r:id="rId54"/>
    <p:sldId id="1729" r:id="rId55"/>
    <p:sldId id="1242" r:id="rId56"/>
    <p:sldId id="1642" r:id="rId57"/>
    <p:sldId id="1162" r:id="rId58"/>
    <p:sldId id="1704" r:id="rId59"/>
    <p:sldId id="1643" r:id="rId60"/>
    <p:sldId id="1644" r:id="rId61"/>
    <p:sldId id="1645" r:id="rId62"/>
    <p:sldId id="1533" r:id="rId63"/>
    <p:sldId id="1247" r:id="rId64"/>
    <p:sldId id="1694" r:id="rId65"/>
    <p:sldId id="1646" r:id="rId66"/>
    <p:sldId id="1693" r:id="rId67"/>
    <p:sldId id="1248" r:id="rId68"/>
    <p:sldId id="1697" r:id="rId69"/>
    <p:sldId id="1696" r:id="rId70"/>
    <p:sldId id="1206" r:id="rId71"/>
    <p:sldId id="1648" r:id="rId72"/>
    <p:sldId id="1251" r:id="rId73"/>
    <p:sldId id="1695" r:id="rId74"/>
    <p:sldId id="1252" r:id="rId75"/>
    <p:sldId id="1464" r:id="rId76"/>
    <p:sldId id="1363" r:id="rId77"/>
    <p:sldId id="376" r:id="rId78"/>
    <p:sldId id="1253" r:id="rId79"/>
    <p:sldId id="1579" r:id="rId80"/>
    <p:sldId id="1463" r:id="rId81"/>
    <p:sldId id="1649" r:id="rId82"/>
    <p:sldId id="1650" r:id="rId83"/>
    <p:sldId id="1482" r:id="rId84"/>
    <p:sldId id="1652" r:id="rId85"/>
    <p:sldId id="1651" r:id="rId86"/>
    <p:sldId id="1710" r:id="rId87"/>
    <p:sldId id="1711" r:id="rId88"/>
    <p:sldId id="1489" r:id="rId89"/>
    <p:sldId id="1486" r:id="rId90"/>
    <p:sldId id="1487" r:id="rId91"/>
    <p:sldId id="1601" r:id="rId92"/>
    <p:sldId id="1493" r:id="rId93"/>
    <p:sldId id="1494" r:id="rId94"/>
    <p:sldId id="1495" r:id="rId95"/>
    <p:sldId id="1633" r:id="rId96"/>
    <p:sldId id="1634" r:id="rId97"/>
    <p:sldId id="1654" r:id="rId98"/>
    <p:sldId id="1500" r:id="rId99"/>
    <p:sldId id="1655" r:id="rId100"/>
    <p:sldId id="1708" r:id="rId101"/>
    <p:sldId id="1709" r:id="rId102"/>
    <p:sldId id="1505" r:id="rId103"/>
    <p:sldId id="1713" r:id="rId104"/>
    <p:sldId id="1510" r:id="rId105"/>
    <p:sldId id="1658" r:id="rId106"/>
    <p:sldId id="1657" r:id="rId107"/>
    <p:sldId id="1476" r:id="rId108"/>
    <p:sldId id="1659" r:id="rId109"/>
    <p:sldId id="1660" r:id="rId110"/>
    <p:sldId id="1481" r:id="rId111"/>
    <p:sldId id="1351" r:id="rId112"/>
    <p:sldId id="1712" r:id="rId113"/>
    <p:sldId id="1264" r:id="rId114"/>
    <p:sldId id="1661" r:id="rId115"/>
    <p:sldId id="1266" r:id="rId116"/>
    <p:sldId id="1715" r:id="rId117"/>
    <p:sldId id="1278" r:id="rId118"/>
    <p:sldId id="1714" r:id="rId119"/>
    <p:sldId id="1716" r:id="rId120"/>
    <p:sldId id="1586" r:id="rId121"/>
    <p:sldId id="1274" r:id="rId122"/>
    <p:sldId id="1275" r:id="rId123"/>
    <p:sldId id="1477" r:id="rId124"/>
    <p:sldId id="1724" r:id="rId125"/>
    <p:sldId id="1662" r:id="rId126"/>
    <p:sldId id="1513" r:id="rId127"/>
    <p:sldId id="1514" r:id="rId128"/>
    <p:sldId id="1470" r:id="rId129"/>
    <p:sldId id="298" r:id="rId130"/>
    <p:sldId id="895" r:id="rId131"/>
    <p:sldId id="1277" r:id="rId132"/>
    <p:sldId id="1725" r:id="rId133"/>
    <p:sldId id="1364" r:id="rId134"/>
    <p:sldId id="1469" r:id="rId135"/>
    <p:sldId id="1290" r:id="rId136"/>
    <p:sldId id="1726" r:id="rId137"/>
    <p:sldId id="1594" r:id="rId138"/>
    <p:sldId id="1465" r:id="rId139"/>
    <p:sldId id="1305" r:id="rId140"/>
    <p:sldId id="1307" r:id="rId141"/>
    <p:sldId id="1311" r:id="rId142"/>
    <p:sldId id="1424" r:id="rId143"/>
    <p:sldId id="1301" r:id="rId144"/>
    <p:sldId id="1627" r:id="rId145"/>
    <p:sldId id="1723" r:id="rId146"/>
    <p:sldId id="1303" r:id="rId147"/>
    <p:sldId id="1466" r:id="rId148"/>
    <p:sldId id="1516" r:id="rId149"/>
    <p:sldId id="1330" r:id="rId150"/>
    <p:sldId id="1331" r:id="rId151"/>
    <p:sldId id="1719" r:id="rId152"/>
    <p:sldId id="1720" r:id="rId153"/>
    <p:sldId id="1718" r:id="rId154"/>
    <p:sldId id="1606" r:id="rId155"/>
    <p:sldId id="1619" r:id="rId156"/>
    <p:sldId id="1721" r:id="rId157"/>
    <p:sldId id="1519" r:id="rId158"/>
    <p:sldId id="1607" r:id="rId159"/>
    <p:sldId id="1629" r:id="rId160"/>
    <p:sldId id="1663" r:id="rId161"/>
    <p:sldId id="1664" r:id="rId162"/>
    <p:sldId id="1618" r:id="rId163"/>
    <p:sldId id="1631" r:id="rId164"/>
    <p:sldId id="1722" r:id="rId165"/>
    <p:sldId id="1615" r:id="rId166"/>
    <p:sldId id="1665" r:id="rId167"/>
    <p:sldId id="1613" r:id="rId168"/>
    <p:sldId id="1666" r:id="rId169"/>
    <p:sldId id="1727" r:id="rId170"/>
    <p:sldId id="1728" r:id="rId171"/>
    <p:sldId id="1339" r:id="rId172"/>
    <p:sldId id="1702" r:id="rId173"/>
    <p:sldId id="1667" r:id="rId174"/>
    <p:sldId id="1340" r:id="rId175"/>
    <p:sldId id="1596" r:id="rId176"/>
    <p:sldId id="1668" r:id="rId177"/>
    <p:sldId id="1669" r:id="rId178"/>
    <p:sldId id="1670" r:id="rId179"/>
    <p:sldId id="1671" r:id="rId180"/>
    <p:sldId id="1521" r:id="rId181"/>
    <p:sldId id="1673" r:id="rId182"/>
    <p:sldId id="1672" r:id="rId183"/>
    <p:sldId id="1674" r:id="rId184"/>
    <p:sldId id="1675" r:id="rId185"/>
    <p:sldId id="1676" r:id="rId186"/>
    <p:sldId id="1677" r:id="rId187"/>
    <p:sldId id="1703" r:id="rId188"/>
    <p:sldId id="1679" r:id="rId189"/>
    <p:sldId id="1680" r:id="rId190"/>
    <p:sldId id="1345" r:id="rId191"/>
    <p:sldId id="1681" r:id="rId192"/>
    <p:sldId id="1434" r:id="rId193"/>
    <p:sldId id="1433" r:id="rId194"/>
    <p:sldId id="1365" r:id="rId195"/>
    <p:sldId id="329" r:id="rId196"/>
    <p:sldId id="411" r:id="rId197"/>
    <p:sldId id="573" r:id="rId198"/>
    <p:sldId id="1682" r:id="rId199"/>
    <p:sldId id="1597" r:id="rId200"/>
    <p:sldId id="1347" r:id="rId201"/>
    <p:sldId id="1706" r:id="rId202"/>
    <p:sldId id="1683" r:id="rId203"/>
    <p:sldId id="1355" r:id="rId204"/>
    <p:sldId id="1354" r:id="rId205"/>
    <p:sldId id="1685" r:id="rId206"/>
    <p:sldId id="1684" r:id="rId207"/>
    <p:sldId id="1687" r:id="rId208"/>
    <p:sldId id="1688" r:id="rId209"/>
    <p:sldId id="1686" r:id="rId210"/>
    <p:sldId id="1689" r:id="rId211"/>
    <p:sldId id="1690" r:id="rId212"/>
    <p:sldId id="1437" r:id="rId213"/>
    <p:sldId id="1691" r:id="rId214"/>
    <p:sldId id="1348" r:id="rId215"/>
    <p:sldId id="1349" r:id="rId216"/>
    <p:sldId id="1004" r:id="rId217"/>
    <p:sldId id="765" r:id="rId218"/>
    <p:sldId id="1360" r:id="rId219"/>
    <p:sldId id="1462" r:id="rId220"/>
    <p:sldId id="1403" r:id="rId221"/>
    <p:sldId id="1621" r:id="rId222"/>
    <p:sldId id="1221" r:id="rId223"/>
    <p:sldId id="1222" r:id="rId224"/>
    <p:sldId id="1223" r:id="rId225"/>
    <p:sldId id="1224" r:id="rId226"/>
    <p:sldId id="1225" r:id="rId227"/>
    <p:sldId id="1226" r:id="rId2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56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28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68425" indent="3175"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5625" indent="3175"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0000CC"/>
    <a:srgbClr val="FFFF66"/>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5" d="100"/>
          <a:sy n="115" d="100"/>
        </p:scale>
        <p:origin x="-147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59" Type="http://schemas.openxmlformats.org/officeDocument/2006/relationships/slide" Target="slides/slide134.xml"/><Relationship Id="rId170" Type="http://schemas.openxmlformats.org/officeDocument/2006/relationships/slide" Target="slides/slide145.xml"/><Relationship Id="rId191" Type="http://schemas.openxmlformats.org/officeDocument/2006/relationships/slide" Target="slides/slide166.xml"/><Relationship Id="rId205" Type="http://schemas.openxmlformats.org/officeDocument/2006/relationships/slide" Target="slides/slide180.xml"/><Relationship Id="rId226" Type="http://schemas.openxmlformats.org/officeDocument/2006/relationships/slide" Target="slides/slide201.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160" Type="http://schemas.openxmlformats.org/officeDocument/2006/relationships/slide" Target="slides/slide135.xml"/><Relationship Id="rId181" Type="http://schemas.openxmlformats.org/officeDocument/2006/relationships/slide" Target="slides/slide156.xml"/><Relationship Id="rId216" Type="http://schemas.openxmlformats.org/officeDocument/2006/relationships/slide" Target="slides/slide191.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71" Type="http://schemas.openxmlformats.org/officeDocument/2006/relationships/slide" Target="slides/slide146.xml"/><Relationship Id="rId176" Type="http://schemas.openxmlformats.org/officeDocument/2006/relationships/slide" Target="slides/slide151.xml"/><Relationship Id="rId192" Type="http://schemas.openxmlformats.org/officeDocument/2006/relationships/slide" Target="slides/slide167.xml"/><Relationship Id="rId197" Type="http://schemas.openxmlformats.org/officeDocument/2006/relationships/slide" Target="slides/slide172.xml"/><Relationship Id="rId206" Type="http://schemas.openxmlformats.org/officeDocument/2006/relationships/slide" Target="slides/slide181.xml"/><Relationship Id="rId227" Type="http://schemas.openxmlformats.org/officeDocument/2006/relationships/slide" Target="slides/slide202.xml"/><Relationship Id="rId201" Type="http://schemas.openxmlformats.org/officeDocument/2006/relationships/slide" Target="slides/slide176.xml"/><Relationship Id="rId222" Type="http://schemas.openxmlformats.org/officeDocument/2006/relationships/slide" Target="slides/slide19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61" Type="http://schemas.openxmlformats.org/officeDocument/2006/relationships/slide" Target="slides/slide136.xml"/><Relationship Id="rId166" Type="http://schemas.openxmlformats.org/officeDocument/2006/relationships/slide" Target="slides/slide141.xml"/><Relationship Id="rId182" Type="http://schemas.openxmlformats.org/officeDocument/2006/relationships/slide" Target="slides/slide157.xml"/><Relationship Id="rId187" Type="http://schemas.openxmlformats.org/officeDocument/2006/relationships/slide" Target="slides/slide162.xml"/><Relationship Id="rId217" Type="http://schemas.openxmlformats.org/officeDocument/2006/relationships/slide" Target="slides/slide192.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7.xml"/><Relationship Id="rId233" Type="http://schemas.openxmlformats.org/officeDocument/2006/relationships/tableStyles" Target="tableStyles.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slide" Target="slides/slide126.xml"/><Relationship Id="rId156" Type="http://schemas.openxmlformats.org/officeDocument/2006/relationships/slide" Target="slides/slide131.xml"/><Relationship Id="rId177" Type="http://schemas.openxmlformats.org/officeDocument/2006/relationships/slide" Target="slides/slide152.xml"/><Relationship Id="rId198" Type="http://schemas.openxmlformats.org/officeDocument/2006/relationships/slide" Target="slides/slide173.xml"/><Relationship Id="rId172" Type="http://schemas.openxmlformats.org/officeDocument/2006/relationships/slide" Target="slides/slide147.xml"/><Relationship Id="rId193" Type="http://schemas.openxmlformats.org/officeDocument/2006/relationships/slide" Target="slides/slide168.xml"/><Relationship Id="rId202" Type="http://schemas.openxmlformats.org/officeDocument/2006/relationships/slide" Target="slides/slide177.xml"/><Relationship Id="rId207" Type="http://schemas.openxmlformats.org/officeDocument/2006/relationships/slide" Target="slides/slide182.xml"/><Relationship Id="rId223" Type="http://schemas.openxmlformats.org/officeDocument/2006/relationships/slide" Target="slides/slide198.xml"/><Relationship Id="rId228" Type="http://schemas.openxmlformats.org/officeDocument/2006/relationships/slide" Target="slides/slide20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slide" Target="slides/slide163.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183" Type="http://schemas.openxmlformats.org/officeDocument/2006/relationships/slide" Target="slides/slide158.xml"/><Relationship Id="rId213" Type="http://schemas.openxmlformats.org/officeDocument/2006/relationships/slide" Target="slides/slide188.xml"/><Relationship Id="rId218"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73" Type="http://schemas.openxmlformats.org/officeDocument/2006/relationships/slide" Target="slides/slide148.xml"/><Relationship Id="rId194" Type="http://schemas.openxmlformats.org/officeDocument/2006/relationships/slide" Target="slides/slide169.xml"/><Relationship Id="rId199" Type="http://schemas.openxmlformats.org/officeDocument/2006/relationships/slide" Target="slides/slide174.xml"/><Relationship Id="rId203" Type="http://schemas.openxmlformats.org/officeDocument/2006/relationships/slide" Target="slides/slide178.xml"/><Relationship Id="rId208" Type="http://schemas.openxmlformats.org/officeDocument/2006/relationships/slide" Target="slides/slide183.xml"/><Relationship Id="rId229" Type="http://schemas.openxmlformats.org/officeDocument/2006/relationships/notesMaster" Target="notesMasters/notesMaster1.xml"/><Relationship Id="rId19" Type="http://schemas.openxmlformats.org/officeDocument/2006/relationships/slideMaster" Target="slideMasters/slideMaster19.xml"/><Relationship Id="rId224" Type="http://schemas.openxmlformats.org/officeDocument/2006/relationships/slide" Target="slides/slide19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189" Type="http://schemas.openxmlformats.org/officeDocument/2006/relationships/slide" Target="slides/slide164.xml"/><Relationship Id="rId219" Type="http://schemas.openxmlformats.org/officeDocument/2006/relationships/slide" Target="slides/slide194.xml"/><Relationship Id="rId3" Type="http://schemas.openxmlformats.org/officeDocument/2006/relationships/slideMaster" Target="slideMasters/slideMaster3.xml"/><Relationship Id="rId214" Type="http://schemas.openxmlformats.org/officeDocument/2006/relationships/slide" Target="slides/slide189.xml"/><Relationship Id="rId230"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79" Type="http://schemas.openxmlformats.org/officeDocument/2006/relationships/slide" Target="slides/slide154.xml"/><Relationship Id="rId195" Type="http://schemas.openxmlformats.org/officeDocument/2006/relationships/slide" Target="slides/slide170.xml"/><Relationship Id="rId209" Type="http://schemas.openxmlformats.org/officeDocument/2006/relationships/slide" Target="slides/slide184.xml"/><Relationship Id="rId190" Type="http://schemas.openxmlformats.org/officeDocument/2006/relationships/slide" Target="slides/slide165.xml"/><Relationship Id="rId204" Type="http://schemas.openxmlformats.org/officeDocument/2006/relationships/slide" Target="slides/slide179.xml"/><Relationship Id="rId220" Type="http://schemas.openxmlformats.org/officeDocument/2006/relationships/slide" Target="slides/slide195.xml"/><Relationship Id="rId225"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 Id="rId185"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5.xml"/><Relationship Id="rId210" Type="http://schemas.openxmlformats.org/officeDocument/2006/relationships/slide" Target="slides/slide185.xml"/><Relationship Id="rId215" Type="http://schemas.openxmlformats.org/officeDocument/2006/relationships/slide" Target="slides/slide190.xml"/><Relationship Id="rId26" Type="http://schemas.openxmlformats.org/officeDocument/2006/relationships/slide" Target="slides/slide1.xml"/><Relationship Id="rId231" Type="http://schemas.openxmlformats.org/officeDocument/2006/relationships/viewProps" Target="viewProps.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196" Type="http://schemas.openxmlformats.org/officeDocument/2006/relationships/slide" Target="slides/slide171.xml"/><Relationship Id="rId200" Type="http://schemas.openxmlformats.org/officeDocument/2006/relationships/slide" Target="slides/slide175.xml"/><Relationship Id="rId16" Type="http://schemas.openxmlformats.org/officeDocument/2006/relationships/slideMaster" Target="slideMasters/slideMaster16.xml"/><Relationship Id="rId221" Type="http://schemas.openxmlformats.org/officeDocument/2006/relationships/slide" Target="slides/slide19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186" Type="http://schemas.openxmlformats.org/officeDocument/2006/relationships/slide" Target="slides/slide161.xml"/><Relationship Id="rId211" Type="http://schemas.openxmlformats.org/officeDocument/2006/relationships/slide" Target="slides/slide186.xml"/><Relationship Id="rId23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1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0720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1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1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4E75AA0-465B-4BC4-998B-C520CFBF4969}" type="slidenum">
              <a:rPr lang="en-US" altLang="en-US"/>
              <a:pPr/>
              <a:t>‹#›</a:t>
            </a:fld>
            <a:endParaRPr lang="en-US" altLang="en-US"/>
          </a:p>
        </p:txBody>
      </p:sp>
    </p:spTree>
    <p:extLst>
      <p:ext uri="{BB962C8B-B14F-4D97-AF65-F5344CB8AC3E}">
        <p14:creationId xmlns:p14="http://schemas.microsoft.com/office/powerpoint/2010/main" val="1825029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8425"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562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2449" algn="l" defTabSz="912979" rtl="0" eaLnBrk="1" latinLnBrk="0" hangingPunct="1">
      <a:defRPr sz="1200" kern="1200">
        <a:solidFill>
          <a:schemeClr val="tx1"/>
        </a:solidFill>
        <a:latin typeface="+mn-lt"/>
        <a:ea typeface="+mn-ea"/>
        <a:cs typeface="+mn-cs"/>
      </a:defRPr>
    </a:lvl6pPr>
    <a:lvl7pPr marL="2738938" algn="l" defTabSz="912979" rtl="0" eaLnBrk="1" latinLnBrk="0" hangingPunct="1">
      <a:defRPr sz="1200" kern="1200">
        <a:solidFill>
          <a:schemeClr val="tx1"/>
        </a:solidFill>
        <a:latin typeface="+mn-lt"/>
        <a:ea typeface="+mn-ea"/>
        <a:cs typeface="+mn-cs"/>
      </a:defRPr>
    </a:lvl7pPr>
    <a:lvl8pPr marL="3195420" algn="l" defTabSz="912979" rtl="0" eaLnBrk="1" latinLnBrk="0" hangingPunct="1">
      <a:defRPr sz="1200" kern="1200">
        <a:solidFill>
          <a:schemeClr val="tx1"/>
        </a:solidFill>
        <a:latin typeface="+mn-lt"/>
        <a:ea typeface="+mn-ea"/>
        <a:cs typeface="+mn-cs"/>
      </a:defRPr>
    </a:lvl8pPr>
    <a:lvl9pPr marL="3651916" algn="l" defTabSz="9129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Rectangle 1"/>
          <p:cNvSpPr>
            <a:spLocks noGrp="1" noRot="1" noChangeAspect="1" noChangeArrowheads="1" noTextEdit="1"/>
          </p:cNvSpPr>
          <p:nvPr>
            <p:ph type="sldImg"/>
          </p:nvPr>
        </p:nvSpPr>
        <p:spPr>
          <a:ln/>
        </p:spPr>
      </p:sp>
      <p:sp>
        <p:nvSpPr>
          <p:cNvPr id="309251" name="Text Box 2"/>
          <p:cNvSpPr>
            <a:spLocks noGrp="1" noChangeArrowheads="1"/>
          </p:cNvSpPr>
          <p:nvPr>
            <p:ph type="body" idx="1"/>
          </p:nvPr>
        </p:nvSpPr>
        <p:spPr>
          <a:xfrm>
            <a:off x="1046163" y="4352925"/>
            <a:ext cx="4770437" cy="224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93675" indent="-193675">
              <a:lnSpc>
                <a:spcPct val="97000"/>
              </a:lnSpc>
              <a:spcBef>
                <a:spcPct val="0"/>
              </a:spcBef>
              <a:buSzPct val="45000"/>
              <a:tabLst>
                <a:tab pos="649288" algn="l"/>
                <a:tab pos="1298575" algn="l"/>
                <a:tab pos="1947863" algn="l"/>
                <a:tab pos="2597150" algn="l"/>
                <a:tab pos="3248025" algn="l"/>
                <a:tab pos="3897313" algn="l"/>
                <a:tab pos="4546600" algn="l"/>
              </a:tabLst>
            </a:pPr>
            <a:r>
              <a:rPr lang="en-GB" altLang="en-US" smtClean="0">
                <a:latin typeface="Arial" panose="020B0604020202020204" pitchFamily="34" charset="0"/>
                <a:ea typeface="Gothic"/>
                <a:cs typeface="Gothic"/>
              </a:rPr>
              <a:t>Figure 2 Clinics Scheduling Specialty Care Appointments for Children, According to Type of Insurance. Public insurance was reported by callers as the Illinois Medicaid–Children's Health Insurance Program (CHIP) umbrella program; private insurance was reported by callers as Blue Cross Blue Shield. Each of the 273 clinics was called twice (for a total of 546 calls) by the same caller, with only insurance coverage varying between the two calls: once reporting Medicaid–CHIP coverage and once reporting private coverage. Calls were made 1 month apart, and the order of the reported insurance status was randomly assigned. Asthma clinics included 38 allergy–immunology clinics and 6 pulmonary disease clinics.</a:t>
            </a:r>
          </a:p>
        </p:txBody>
      </p:sp>
    </p:spTree>
    <p:extLst>
      <p:ext uri="{BB962C8B-B14F-4D97-AF65-F5344CB8AC3E}">
        <p14:creationId xmlns:p14="http://schemas.microsoft.com/office/powerpoint/2010/main" val="4078939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FC20B6F6-1CB1-4E0C-BDDA-EE7C316B9066}" type="slidenum">
              <a:rPr lang="en-US" altLang="en-US" sz="1200"/>
              <a:pPr algn="r"/>
              <a:t>129</a:t>
            </a:fld>
            <a:endParaRPr lang="en-US" altLang="en-US" sz="1200"/>
          </a:p>
        </p:txBody>
      </p:sp>
      <p:sp>
        <p:nvSpPr>
          <p:cNvPr id="1384451" name="Rectangle 2"/>
          <p:cNvSpPr>
            <a:spLocks noChangeArrowheads="1" noTextEdit="1"/>
          </p:cNvSpPr>
          <p:nvPr>
            <p:ph type="sldImg"/>
          </p:nvPr>
        </p:nvSpPr>
        <p:spPr>
          <a:ln/>
        </p:spPr>
      </p:sp>
      <p:sp>
        <p:nvSpPr>
          <p:cNvPr id="138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54170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9868D52-06CB-40EC-9F7F-B41DE6E6E035}" type="slidenum">
              <a:rPr lang="en-US" altLang="en-US" sz="1200"/>
              <a:pPr/>
              <a:t>171</a:t>
            </a:fld>
            <a:endParaRPr lang="en-US" altLang="en-US" sz="1200"/>
          </a:p>
        </p:txBody>
      </p:sp>
      <p:sp>
        <p:nvSpPr>
          <p:cNvPr id="325635" name="Rectangle 2"/>
          <p:cNvSpPr>
            <a:spLocks noChangeArrowheads="1" noTextEdit="1"/>
          </p:cNvSpPr>
          <p:nvPr>
            <p:ph type="sldImg"/>
          </p:nvPr>
        </p:nvSpPr>
        <p:spPr>
          <a:ln/>
        </p:spPr>
      </p:sp>
      <p:sp>
        <p:nvSpPr>
          <p:cNvPr id="325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72324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E745D0A-5A4C-471F-87B3-8F5749C07125}" type="slidenum">
              <a:rPr lang="en-US" altLang="en-US" sz="1200"/>
              <a:pPr/>
              <a:t>172</a:t>
            </a:fld>
            <a:endParaRPr lang="en-US" altLang="en-US" sz="1200"/>
          </a:p>
        </p:txBody>
      </p:sp>
      <p:sp>
        <p:nvSpPr>
          <p:cNvPr id="326659" name="Rectangle 2"/>
          <p:cNvSpPr>
            <a:spLocks noChangeArrowheads="1" noTextEdit="1"/>
          </p:cNvSpPr>
          <p:nvPr>
            <p:ph type="sldImg"/>
          </p:nvPr>
        </p:nvSpPr>
        <p:spPr>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99245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9AD5064-ABCC-4BED-834D-660458A6FD8A}" type="slidenum">
              <a:rPr lang="en-US" altLang="en-US" sz="1200"/>
              <a:pPr/>
              <a:t>173</a:t>
            </a:fld>
            <a:endParaRPr lang="en-US" altLang="en-US" sz="1200"/>
          </a:p>
        </p:txBody>
      </p:sp>
      <p:sp>
        <p:nvSpPr>
          <p:cNvPr id="328707" name="Rectangle 2"/>
          <p:cNvSpPr>
            <a:spLocks noChangeArrowheads="1" noTextEdit="1"/>
          </p:cNvSpPr>
          <p:nvPr>
            <p:ph type="sldImg"/>
          </p:nvPr>
        </p:nvSpPr>
        <p:spPr>
          <a:ln/>
        </p:spPr>
      </p:sp>
      <p:sp>
        <p:nvSpPr>
          <p:cNvPr id="328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64378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A93E7C-3C0D-496C-BE2B-AAFA08745738}" type="slidenum">
              <a:rPr lang="en-US" altLang="en-US" sz="1200"/>
              <a:pPr/>
              <a:t>193</a:t>
            </a:fld>
            <a:endParaRPr lang="en-US" altLang="en-US" sz="1200"/>
          </a:p>
        </p:txBody>
      </p:sp>
      <p:sp>
        <p:nvSpPr>
          <p:cNvPr id="346115" name="Rectangle 2"/>
          <p:cNvSpPr>
            <a:spLocks noChangeArrowheads="1" noTextEdit="1"/>
          </p:cNvSpPr>
          <p:nvPr>
            <p:ph type="sldImg"/>
          </p:nvPr>
        </p:nvSpPr>
        <p:spPr>
          <a:solidFill>
            <a:srgbClr val="FFFFFF"/>
          </a:solidFill>
          <a:ln/>
        </p:spPr>
      </p:sp>
      <p:sp>
        <p:nvSpPr>
          <p:cNvPr id="346116" name="Rectangle 3"/>
          <p:cNvSpPr>
            <a:spLocks noChangeArrowheads="1"/>
          </p:cNvSpPr>
          <p:nvPr>
            <p:ph type="body" idx="1"/>
          </p:nvPr>
        </p:nvSpPr>
        <p:spPr>
          <a:solidFill>
            <a:srgbClr val="FFFFFF"/>
          </a:solidFill>
          <a:ln>
            <a:solidFill>
              <a:srgbClr val="000000"/>
            </a:solidFill>
          </a:ln>
        </p:spPr>
        <p:txBody>
          <a:bodyPr/>
          <a:lstStyle/>
          <a:p>
            <a:endParaRPr lang="en-US" altLang="en-US" smtClean="0"/>
          </a:p>
        </p:txBody>
      </p:sp>
    </p:spTree>
    <p:extLst>
      <p:ext uri="{BB962C8B-B14F-4D97-AF65-F5344CB8AC3E}">
        <p14:creationId xmlns:p14="http://schemas.microsoft.com/office/powerpoint/2010/main" val="115042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2C05D8B-54DB-4709-989F-4BDCA0420CBB}" type="slidenum">
              <a:rPr lang="en-US" altLang="en-US" sz="1200"/>
              <a:pPr/>
              <a:t>53</a:t>
            </a:fld>
            <a:endParaRPr lang="en-US" altLang="en-US" sz="1200"/>
          </a:p>
        </p:txBody>
      </p:sp>
      <p:sp>
        <p:nvSpPr>
          <p:cNvPr id="311299" name="Rectangle 2"/>
          <p:cNvSpPr>
            <a:spLocks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64839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09B89A7-C60A-46E7-94DF-664D83B30B9B}" type="slidenum">
              <a:rPr lang="en-US" altLang="en-US" sz="1200"/>
              <a:pPr algn="r"/>
              <a:t>65</a:t>
            </a:fld>
            <a:endParaRPr lang="en-US" altLang="en-US" sz="1200"/>
          </a:p>
        </p:txBody>
      </p:sp>
      <p:sp>
        <p:nvSpPr>
          <p:cNvPr id="1024003" name="Rectangle 2"/>
          <p:cNvSpPr>
            <a:spLocks noChangeArrowheads="1" noTextEdit="1"/>
          </p:cNvSpPr>
          <p:nvPr>
            <p:ph type="sldImg"/>
          </p:nvPr>
        </p:nvSpPr>
        <p:spPr>
          <a:ln/>
        </p:spPr>
      </p:sp>
      <p:sp>
        <p:nvSpPr>
          <p:cNvPr id="1024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181091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4070D783-B389-4AC0-89A9-4699190FD9B1}" type="slidenum">
              <a:rPr lang="en-US" altLang="en-US" sz="1200"/>
              <a:pPr algn="r"/>
              <a:t>66</a:t>
            </a:fld>
            <a:endParaRPr lang="en-US" altLang="en-US" sz="1200"/>
          </a:p>
        </p:txBody>
      </p:sp>
      <p:sp>
        <p:nvSpPr>
          <p:cNvPr id="1026051" name="Rectangle 2"/>
          <p:cNvSpPr>
            <a:spLocks noChangeArrowheads="1" noTextEdit="1"/>
          </p:cNvSpPr>
          <p:nvPr>
            <p:ph type="sldImg"/>
          </p:nvPr>
        </p:nvSpPr>
        <p:spPr>
          <a:ln/>
        </p:spPr>
      </p:sp>
      <p:sp>
        <p:nvSpPr>
          <p:cNvPr id="1026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3943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26C2501-5CAA-46AD-B863-57264CD72A1F}" type="slidenum">
              <a:rPr lang="en-US" altLang="en-US" sz="1200"/>
              <a:pPr algn="r"/>
              <a:t>69</a:t>
            </a:fld>
            <a:endParaRPr lang="en-US" altLang="en-US" sz="1200"/>
          </a:p>
        </p:txBody>
      </p:sp>
      <p:sp>
        <p:nvSpPr>
          <p:cNvPr id="1054723" name="Rectangle 2"/>
          <p:cNvSpPr>
            <a:spLocks noChangeArrowheads="1" noTextEdit="1"/>
          </p:cNvSpPr>
          <p:nvPr>
            <p:ph type="sldImg"/>
          </p:nvPr>
        </p:nvSpPr>
        <p:spPr>
          <a:ln/>
        </p:spPr>
      </p:sp>
      <p:sp>
        <p:nvSpPr>
          <p:cNvPr id="1054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18406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ChangeArrowheads="1" noTextEdit="1"/>
          </p:cNvSpPr>
          <p:nvPr>
            <p:ph type="sldImg"/>
          </p:nvPr>
        </p:nvSpPr>
        <p:spPr>
          <a:ln/>
        </p:spPr>
      </p:sp>
      <p:sp>
        <p:nvSpPr>
          <p:cNvPr id="61542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236203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ChangeArrowheads="1" noTextEdit="1"/>
          </p:cNvSpPr>
          <p:nvPr>
            <p:ph type="sldImg"/>
          </p:nvPr>
        </p:nvSpPr>
        <p:spPr>
          <a:ln/>
        </p:spPr>
      </p:sp>
      <p:sp>
        <p:nvSpPr>
          <p:cNvPr id="62566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7225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4E41913-2884-45A8-A5D5-432AC3F5B525}" type="slidenum">
              <a:rPr lang="en-US" altLang="en-US" sz="1200"/>
              <a:pPr/>
              <a:t>105</a:t>
            </a:fld>
            <a:endParaRPr lang="en-US" altLang="en-US" sz="1200"/>
          </a:p>
        </p:txBody>
      </p:sp>
      <p:sp>
        <p:nvSpPr>
          <p:cNvPr id="316419" name="Rectangle 2"/>
          <p:cNvSpPr>
            <a:spLocks noChangeArrowheads="1" noTextEdit="1"/>
          </p:cNvSpPr>
          <p:nvPr>
            <p:ph type="sldImg"/>
          </p:nvPr>
        </p:nvSpPr>
        <p:spPr>
          <a:ln/>
        </p:spPr>
      </p:sp>
      <p:sp>
        <p:nvSpPr>
          <p:cNvPr id="316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37215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D2A1B2DA-7645-4F82-9B28-C12551730A42}" type="slidenum">
              <a:rPr lang="en-US" altLang="en-US" sz="1200">
                <a:latin typeface="Arial" panose="020B0604020202020204" pitchFamily="34" charset="0"/>
              </a:rPr>
              <a:pPr algn="r" eaLnBrk="1" hangingPunct="1"/>
              <a:t>124</a:t>
            </a:fld>
            <a:endParaRPr lang="en-US" altLang="en-US" sz="1200">
              <a:latin typeface="Arial" panose="020B0604020202020204" pitchFamily="34" charset="0"/>
            </a:endParaRPr>
          </a:p>
        </p:txBody>
      </p:sp>
      <p:sp>
        <p:nvSpPr>
          <p:cNvPr id="1092611" name="Rectangle 2"/>
          <p:cNvSpPr>
            <a:spLocks noRot="1" noChangeArrowheads="1" noTextEdit="1"/>
          </p:cNvSpPr>
          <p:nvPr>
            <p:ph type="sldImg"/>
          </p:nvPr>
        </p:nvSpPr>
        <p:spPr>
          <a:xfrm>
            <a:off x="1146175" y="684213"/>
            <a:ext cx="4572000" cy="3429000"/>
          </a:xfrm>
          <a:ln/>
        </p:spPr>
      </p:sp>
      <p:sp>
        <p:nvSpPr>
          <p:cNvPr id="1092612" name="Rectangle 3"/>
          <p:cNvSpPr>
            <a:spLocks noGrp="1" noChangeArrowheads="1"/>
          </p:cNvSpPr>
          <p:nvPr>
            <p:ph type="body" idx="1"/>
          </p:nvPr>
        </p:nvSpPr>
        <p:spPr>
          <a:xfrm>
            <a:off x="917575" y="4343400"/>
            <a:ext cx="5024438"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68" tIns="45332" rIns="90668" bIns="45332"/>
          <a:lstStyle/>
          <a:p>
            <a:endParaRPr lang="en-US" altLang="en-US" smtClean="0"/>
          </a:p>
        </p:txBody>
      </p:sp>
    </p:spTree>
    <p:extLst>
      <p:ext uri="{BB962C8B-B14F-4D97-AF65-F5344CB8AC3E}">
        <p14:creationId xmlns:p14="http://schemas.microsoft.com/office/powerpoint/2010/main" val="1095089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488" indent="0" algn="ctr">
              <a:buNone/>
              <a:defRPr/>
            </a:lvl2pPr>
            <a:lvl3pPr marL="912979" indent="0" algn="ctr">
              <a:buNone/>
              <a:defRPr/>
            </a:lvl3pPr>
            <a:lvl4pPr marL="1369470" indent="0" algn="ctr">
              <a:buNone/>
              <a:defRPr/>
            </a:lvl4pPr>
            <a:lvl5pPr marL="1825958" indent="0" algn="ctr">
              <a:buNone/>
              <a:defRPr/>
            </a:lvl5pPr>
            <a:lvl6pPr marL="2282449" indent="0" algn="ctr">
              <a:buNone/>
              <a:defRPr/>
            </a:lvl6pPr>
            <a:lvl7pPr marL="2738938" indent="0" algn="ctr">
              <a:buNone/>
              <a:defRPr/>
            </a:lvl7pPr>
            <a:lvl8pPr marL="3195420" indent="0" algn="ctr">
              <a:buNone/>
              <a:defRPr/>
            </a:lvl8pPr>
            <a:lvl9pPr marL="365191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BA3124B-A8AA-475A-ADA5-5E3CA0F534D3}" type="slidenum">
              <a:rPr lang="en-US" altLang="en-US"/>
              <a:pPr/>
              <a:t>‹#›</a:t>
            </a:fld>
            <a:endParaRPr lang="en-US" altLang="en-US"/>
          </a:p>
        </p:txBody>
      </p:sp>
    </p:spTree>
    <p:extLst>
      <p:ext uri="{BB962C8B-B14F-4D97-AF65-F5344CB8AC3E}">
        <p14:creationId xmlns:p14="http://schemas.microsoft.com/office/powerpoint/2010/main" val="1931435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9C379A-11A5-485A-8B25-6D627C05D375}" type="slidenum">
              <a:rPr lang="en-US" altLang="en-US"/>
              <a:pPr/>
              <a:t>‹#›</a:t>
            </a:fld>
            <a:endParaRPr lang="en-US" altLang="en-US"/>
          </a:p>
        </p:txBody>
      </p:sp>
    </p:spTree>
    <p:extLst>
      <p:ext uri="{BB962C8B-B14F-4D97-AF65-F5344CB8AC3E}">
        <p14:creationId xmlns:p14="http://schemas.microsoft.com/office/powerpoint/2010/main" val="38011981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6E65641-F572-4601-B7F3-A2BE928D07C2}" type="slidenum">
              <a:rPr lang="en-US" altLang="en-US"/>
              <a:pPr/>
              <a:t>‹#›</a:t>
            </a:fld>
            <a:endParaRPr lang="en-US" altLang="en-US"/>
          </a:p>
        </p:txBody>
      </p:sp>
    </p:spTree>
    <p:extLst>
      <p:ext uri="{BB962C8B-B14F-4D97-AF65-F5344CB8AC3E}">
        <p14:creationId xmlns:p14="http://schemas.microsoft.com/office/powerpoint/2010/main" val="42257479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77B7D4F-19FC-49CA-B65A-058304289101}" type="slidenum">
              <a:rPr lang="en-US" altLang="en-US"/>
              <a:pPr/>
              <a:t>‹#›</a:t>
            </a:fld>
            <a:endParaRPr lang="en-US" altLang="en-US"/>
          </a:p>
        </p:txBody>
      </p:sp>
    </p:spTree>
    <p:extLst>
      <p:ext uri="{BB962C8B-B14F-4D97-AF65-F5344CB8AC3E}">
        <p14:creationId xmlns:p14="http://schemas.microsoft.com/office/powerpoint/2010/main" val="6924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DCFE34D-383D-49A8-AFB3-EF9A35D47873}" type="slidenum">
              <a:rPr lang="en-US" altLang="en-US"/>
              <a:pPr/>
              <a:t>‹#›</a:t>
            </a:fld>
            <a:endParaRPr lang="en-US" altLang="en-US"/>
          </a:p>
        </p:txBody>
      </p:sp>
    </p:spTree>
    <p:extLst>
      <p:ext uri="{BB962C8B-B14F-4D97-AF65-F5344CB8AC3E}">
        <p14:creationId xmlns:p14="http://schemas.microsoft.com/office/powerpoint/2010/main" val="30413312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72387B-F4CA-4D3D-B08B-A8A3090E823F}" type="slidenum">
              <a:rPr lang="en-US" altLang="en-US"/>
              <a:pPr/>
              <a:t>‹#›</a:t>
            </a:fld>
            <a:endParaRPr lang="en-US" altLang="en-US"/>
          </a:p>
        </p:txBody>
      </p:sp>
    </p:spTree>
    <p:extLst>
      <p:ext uri="{BB962C8B-B14F-4D97-AF65-F5344CB8AC3E}">
        <p14:creationId xmlns:p14="http://schemas.microsoft.com/office/powerpoint/2010/main" val="24615764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8B85E8-242C-4757-8C36-535ED796C6BE}" type="slidenum">
              <a:rPr lang="en-US" altLang="en-US"/>
              <a:pPr/>
              <a:t>‹#›</a:t>
            </a:fld>
            <a:endParaRPr lang="en-US" altLang="en-US"/>
          </a:p>
        </p:txBody>
      </p:sp>
    </p:spTree>
    <p:extLst>
      <p:ext uri="{BB962C8B-B14F-4D97-AF65-F5344CB8AC3E}">
        <p14:creationId xmlns:p14="http://schemas.microsoft.com/office/powerpoint/2010/main" val="11236848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A4327EA6-75F9-4E95-B6CE-3F328312C4EE}" type="slidenum">
              <a:rPr lang="en-US" altLang="en-US"/>
              <a:pPr/>
              <a:t>‹#›</a:t>
            </a:fld>
            <a:endParaRPr lang="en-US" altLang="en-US"/>
          </a:p>
        </p:txBody>
      </p:sp>
    </p:spTree>
    <p:extLst>
      <p:ext uri="{BB962C8B-B14F-4D97-AF65-F5344CB8AC3E}">
        <p14:creationId xmlns:p14="http://schemas.microsoft.com/office/powerpoint/2010/main" val="4115114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68F4ABD1-604D-4F25-8D26-9E739831B17B}" type="slidenum">
              <a:rPr lang="en-US" altLang="en-US"/>
              <a:pPr/>
              <a:t>‹#›</a:t>
            </a:fld>
            <a:endParaRPr lang="en-US" altLang="en-US"/>
          </a:p>
        </p:txBody>
      </p:sp>
    </p:spTree>
    <p:extLst>
      <p:ext uri="{BB962C8B-B14F-4D97-AF65-F5344CB8AC3E}">
        <p14:creationId xmlns:p14="http://schemas.microsoft.com/office/powerpoint/2010/main" val="33911901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B2EC394A-98DA-43F5-8FC5-811A8DA453E0}" type="slidenum">
              <a:rPr lang="en-US" altLang="en-US"/>
              <a:pPr/>
              <a:t>‹#›</a:t>
            </a:fld>
            <a:endParaRPr lang="en-US" altLang="en-US"/>
          </a:p>
        </p:txBody>
      </p:sp>
    </p:spTree>
    <p:extLst>
      <p:ext uri="{BB962C8B-B14F-4D97-AF65-F5344CB8AC3E}">
        <p14:creationId xmlns:p14="http://schemas.microsoft.com/office/powerpoint/2010/main" val="30710017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E75B1B49-C839-44C1-83C4-4CF25A6A76AC}" type="slidenum">
              <a:rPr lang="en-US" altLang="en-US"/>
              <a:pPr/>
              <a:t>‹#›</a:t>
            </a:fld>
            <a:endParaRPr lang="en-US" altLang="en-US"/>
          </a:p>
        </p:txBody>
      </p:sp>
    </p:spTree>
    <p:extLst>
      <p:ext uri="{BB962C8B-B14F-4D97-AF65-F5344CB8AC3E}">
        <p14:creationId xmlns:p14="http://schemas.microsoft.com/office/powerpoint/2010/main" val="24300017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smtClean="0"/>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fld id="{0DCBBAF5-537A-4ACA-B799-6D3709A879B7}" type="slidenum">
              <a:rPr lang="en-US" altLang="en-US"/>
              <a:pPr/>
              <a:t>‹#›</a:t>
            </a:fld>
            <a:endParaRPr lang="en-US" altLang="en-US"/>
          </a:p>
        </p:txBody>
      </p:sp>
    </p:spTree>
    <p:extLst>
      <p:ext uri="{BB962C8B-B14F-4D97-AF65-F5344CB8AC3E}">
        <p14:creationId xmlns:p14="http://schemas.microsoft.com/office/powerpoint/2010/main" val="345591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8"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3"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84DF1-5F21-4B77-9584-E933BF268EA0}" type="slidenum">
              <a:rPr lang="en-US" altLang="en-US"/>
              <a:pPr/>
              <a:t>‹#›</a:t>
            </a:fld>
            <a:endParaRPr lang="en-US" altLang="en-US"/>
          </a:p>
        </p:txBody>
      </p:sp>
    </p:spTree>
    <p:extLst>
      <p:ext uri="{BB962C8B-B14F-4D97-AF65-F5344CB8AC3E}">
        <p14:creationId xmlns:p14="http://schemas.microsoft.com/office/powerpoint/2010/main" val="36872743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smtClean="0"/>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fld id="{9FA34988-A25D-4890-A0B4-F176E897A93D}" type="slidenum">
              <a:rPr lang="en-US" altLang="en-US"/>
              <a:pPr/>
              <a:t>‹#›</a:t>
            </a:fld>
            <a:endParaRPr lang="en-US" altLang="en-US"/>
          </a:p>
        </p:txBody>
      </p:sp>
    </p:spTree>
    <p:extLst>
      <p:ext uri="{BB962C8B-B14F-4D97-AF65-F5344CB8AC3E}">
        <p14:creationId xmlns:p14="http://schemas.microsoft.com/office/powerpoint/2010/main" val="12694973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3914C38C-1160-4827-AB4B-90B252DBA126}" type="slidenum">
              <a:rPr lang="en-US" altLang="en-US"/>
              <a:pPr/>
              <a:t>‹#›</a:t>
            </a:fld>
            <a:endParaRPr lang="en-US" altLang="en-US"/>
          </a:p>
        </p:txBody>
      </p:sp>
    </p:spTree>
    <p:extLst>
      <p:ext uri="{BB962C8B-B14F-4D97-AF65-F5344CB8AC3E}">
        <p14:creationId xmlns:p14="http://schemas.microsoft.com/office/powerpoint/2010/main" val="29856397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E41074CE-86CD-49D6-9E4A-5D63488225CA}" type="slidenum">
              <a:rPr lang="en-US" altLang="en-US"/>
              <a:pPr/>
              <a:t>‹#›</a:t>
            </a:fld>
            <a:endParaRPr lang="en-US" altLang="en-US"/>
          </a:p>
        </p:txBody>
      </p:sp>
    </p:spTree>
    <p:extLst>
      <p:ext uri="{BB962C8B-B14F-4D97-AF65-F5344CB8AC3E}">
        <p14:creationId xmlns:p14="http://schemas.microsoft.com/office/powerpoint/2010/main" val="23571162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47691B15-332A-4C61-8A32-BEF48CD8B75C}" type="slidenum">
              <a:rPr lang="en-US" altLang="en-US"/>
              <a:pPr/>
              <a:t>‹#›</a:t>
            </a:fld>
            <a:endParaRPr lang="en-US" altLang="en-US"/>
          </a:p>
        </p:txBody>
      </p:sp>
    </p:spTree>
    <p:extLst>
      <p:ext uri="{BB962C8B-B14F-4D97-AF65-F5344CB8AC3E}">
        <p14:creationId xmlns:p14="http://schemas.microsoft.com/office/powerpoint/2010/main" val="18740451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8DC37056-7AD8-4458-9C58-C3B1F4DA1A44}" type="slidenum">
              <a:rPr lang="en-US" altLang="en-US"/>
              <a:pPr/>
              <a:t>‹#›</a:t>
            </a:fld>
            <a:endParaRPr lang="en-US" altLang="en-US"/>
          </a:p>
        </p:txBody>
      </p:sp>
    </p:spTree>
    <p:extLst>
      <p:ext uri="{BB962C8B-B14F-4D97-AF65-F5344CB8AC3E}">
        <p14:creationId xmlns:p14="http://schemas.microsoft.com/office/powerpoint/2010/main" val="27237829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59166CFC-6E91-480E-9DD7-FF07EDC6AD57}" type="slidenum">
              <a:rPr lang="en-US" altLang="en-US"/>
              <a:pPr/>
              <a:t>‹#›</a:t>
            </a:fld>
            <a:endParaRPr lang="en-US" altLang="en-US"/>
          </a:p>
        </p:txBody>
      </p:sp>
    </p:spTree>
    <p:extLst>
      <p:ext uri="{BB962C8B-B14F-4D97-AF65-F5344CB8AC3E}">
        <p14:creationId xmlns:p14="http://schemas.microsoft.com/office/powerpoint/2010/main" val="36904112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7655834A-2324-4E84-BEA0-26F73A38F2CB}" type="slidenum">
              <a:rPr lang="en-US" altLang="en-US"/>
              <a:pPr/>
              <a:t>‹#›</a:t>
            </a:fld>
            <a:endParaRPr lang="en-US" altLang="en-US"/>
          </a:p>
        </p:txBody>
      </p:sp>
    </p:spTree>
    <p:extLst>
      <p:ext uri="{BB962C8B-B14F-4D97-AF65-F5344CB8AC3E}">
        <p14:creationId xmlns:p14="http://schemas.microsoft.com/office/powerpoint/2010/main" val="41194471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ED3A262F-6C1A-4216-9473-3080BC93285B}" type="slidenum">
              <a:rPr lang="en-US" altLang="en-US"/>
              <a:pPr/>
              <a:t>‹#›</a:t>
            </a:fld>
            <a:endParaRPr lang="en-US" altLang="en-US"/>
          </a:p>
        </p:txBody>
      </p:sp>
    </p:spTree>
    <p:extLst>
      <p:ext uri="{BB962C8B-B14F-4D97-AF65-F5344CB8AC3E}">
        <p14:creationId xmlns:p14="http://schemas.microsoft.com/office/powerpoint/2010/main" val="215350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A8BCFADD-70A4-4382-BCA7-023B6C4B4D4E}" type="slidenum">
              <a:rPr lang="en-US" altLang="en-US"/>
              <a:pPr/>
              <a:t>‹#›</a:t>
            </a:fld>
            <a:endParaRPr lang="en-US" altLang="en-US"/>
          </a:p>
        </p:txBody>
      </p:sp>
    </p:spTree>
    <p:extLst>
      <p:ext uri="{BB962C8B-B14F-4D97-AF65-F5344CB8AC3E}">
        <p14:creationId xmlns:p14="http://schemas.microsoft.com/office/powerpoint/2010/main" val="19436284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fld id="{75985788-D1EE-4DAC-A1DE-32BEC3838E37}" type="slidenum">
              <a:rPr lang="en-US" altLang="en-US"/>
              <a:pPr/>
              <a:t>‹#›</a:t>
            </a:fld>
            <a:endParaRPr lang="en-US" altLang="en-US"/>
          </a:p>
        </p:txBody>
      </p:sp>
    </p:spTree>
    <p:extLst>
      <p:ext uri="{BB962C8B-B14F-4D97-AF65-F5344CB8AC3E}">
        <p14:creationId xmlns:p14="http://schemas.microsoft.com/office/powerpoint/2010/main" val="1081343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DB0361F8-3D05-41A5-9B55-4FAF3E9D485E}" type="slidenum">
              <a:rPr lang="en-US" altLang="en-US"/>
              <a:pPr/>
              <a:t>‹#›</a:t>
            </a:fld>
            <a:endParaRPr lang="en-US" altLang="en-US"/>
          </a:p>
        </p:txBody>
      </p:sp>
    </p:spTree>
    <p:extLst>
      <p:ext uri="{BB962C8B-B14F-4D97-AF65-F5344CB8AC3E}">
        <p14:creationId xmlns:p14="http://schemas.microsoft.com/office/powerpoint/2010/main" val="41238600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fld id="{B4FD47FD-40BD-4ED3-9A85-25ECF356CE0A}" type="slidenum">
              <a:rPr lang="en-US" altLang="en-US"/>
              <a:pPr/>
              <a:t>‹#›</a:t>
            </a:fld>
            <a:endParaRPr lang="en-US" altLang="en-US"/>
          </a:p>
        </p:txBody>
      </p:sp>
    </p:spTree>
    <p:extLst>
      <p:ext uri="{BB962C8B-B14F-4D97-AF65-F5344CB8AC3E}">
        <p14:creationId xmlns:p14="http://schemas.microsoft.com/office/powerpoint/2010/main" val="41808159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2D6C4E23-09AE-4524-91EB-FD9D75FB87F6}" type="slidenum">
              <a:rPr lang="en-US" altLang="en-US"/>
              <a:pPr/>
              <a:t>‹#›</a:t>
            </a:fld>
            <a:endParaRPr lang="en-US" altLang="en-US"/>
          </a:p>
        </p:txBody>
      </p:sp>
    </p:spTree>
    <p:extLst>
      <p:ext uri="{BB962C8B-B14F-4D97-AF65-F5344CB8AC3E}">
        <p14:creationId xmlns:p14="http://schemas.microsoft.com/office/powerpoint/2010/main" val="40679117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4A3EDB84-AFEC-4026-B57A-074D1AE35429}" type="slidenum">
              <a:rPr lang="en-US" altLang="en-US"/>
              <a:pPr/>
              <a:t>‹#›</a:t>
            </a:fld>
            <a:endParaRPr lang="en-US" altLang="en-US"/>
          </a:p>
        </p:txBody>
      </p:sp>
    </p:spTree>
    <p:extLst>
      <p:ext uri="{BB962C8B-B14F-4D97-AF65-F5344CB8AC3E}">
        <p14:creationId xmlns:p14="http://schemas.microsoft.com/office/powerpoint/2010/main" val="35512420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B17A1A23-36D0-4A69-8D4A-A26103944B41}" type="slidenum">
              <a:rPr lang="en-US" altLang="en-US"/>
              <a:pPr/>
              <a:t>‹#›</a:t>
            </a:fld>
            <a:endParaRPr lang="en-US" altLang="en-US"/>
          </a:p>
        </p:txBody>
      </p:sp>
    </p:spTree>
    <p:extLst>
      <p:ext uri="{BB962C8B-B14F-4D97-AF65-F5344CB8AC3E}">
        <p14:creationId xmlns:p14="http://schemas.microsoft.com/office/powerpoint/2010/main" val="41269481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E926FBB1-F239-4A7C-BFC0-7C4C8FD6B5CA}" type="slidenum">
              <a:rPr lang="en-US" altLang="en-US"/>
              <a:pPr/>
              <a:t>‹#›</a:t>
            </a:fld>
            <a:endParaRPr lang="en-US" altLang="en-US"/>
          </a:p>
        </p:txBody>
      </p:sp>
    </p:spTree>
    <p:extLst>
      <p:ext uri="{BB962C8B-B14F-4D97-AF65-F5344CB8AC3E}">
        <p14:creationId xmlns:p14="http://schemas.microsoft.com/office/powerpoint/2010/main" val="21168835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93C31182-9063-4CD2-B12E-A2AD68430DC0}" type="slidenum">
              <a:rPr lang="en-US" altLang="en-US"/>
              <a:pPr/>
              <a:t>‹#›</a:t>
            </a:fld>
            <a:endParaRPr lang="en-US" altLang="en-US"/>
          </a:p>
        </p:txBody>
      </p:sp>
    </p:spTree>
    <p:extLst>
      <p:ext uri="{BB962C8B-B14F-4D97-AF65-F5344CB8AC3E}">
        <p14:creationId xmlns:p14="http://schemas.microsoft.com/office/powerpoint/2010/main" val="17764161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E71E36C8-D5F5-492F-BDC4-B3417B37DD1A}" type="slidenum">
              <a:rPr lang="en-US" altLang="en-US"/>
              <a:pPr/>
              <a:t>‹#›</a:t>
            </a:fld>
            <a:endParaRPr lang="en-US" altLang="en-US"/>
          </a:p>
        </p:txBody>
      </p:sp>
    </p:spTree>
    <p:extLst>
      <p:ext uri="{BB962C8B-B14F-4D97-AF65-F5344CB8AC3E}">
        <p14:creationId xmlns:p14="http://schemas.microsoft.com/office/powerpoint/2010/main" val="3711488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CDB1F51D-F28F-48E1-AF57-6D4D42C6FC2D}" type="slidenum">
              <a:rPr lang="en-US" altLang="en-US"/>
              <a:pPr/>
              <a:t>‹#›</a:t>
            </a:fld>
            <a:endParaRPr lang="en-US" altLang="en-US"/>
          </a:p>
        </p:txBody>
      </p:sp>
    </p:spTree>
    <p:extLst>
      <p:ext uri="{BB962C8B-B14F-4D97-AF65-F5344CB8AC3E}">
        <p14:creationId xmlns:p14="http://schemas.microsoft.com/office/powerpoint/2010/main" val="13683050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A2319D14-9DF5-42CA-B551-2962B5A6B548}" type="slidenum">
              <a:rPr lang="en-US" altLang="en-US"/>
              <a:pPr/>
              <a:t>‹#›</a:t>
            </a:fld>
            <a:endParaRPr lang="en-US" altLang="en-US"/>
          </a:p>
        </p:txBody>
      </p:sp>
    </p:spTree>
    <p:extLst>
      <p:ext uri="{BB962C8B-B14F-4D97-AF65-F5344CB8AC3E}">
        <p14:creationId xmlns:p14="http://schemas.microsoft.com/office/powerpoint/2010/main" val="40534098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fld id="{022F5E5A-D7D4-4C18-91EF-304A524473F1}" type="slidenum">
              <a:rPr lang="en-US" altLang="en-US"/>
              <a:pPr/>
              <a:t>‹#›</a:t>
            </a:fld>
            <a:endParaRPr lang="en-US" altLang="en-US"/>
          </a:p>
        </p:txBody>
      </p:sp>
    </p:spTree>
    <p:extLst>
      <p:ext uri="{BB962C8B-B14F-4D97-AF65-F5344CB8AC3E}">
        <p14:creationId xmlns:p14="http://schemas.microsoft.com/office/powerpoint/2010/main" val="4075938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488" indent="0">
              <a:buNone/>
              <a:defRPr sz="1800"/>
            </a:lvl2pPr>
            <a:lvl3pPr marL="912979" indent="0">
              <a:buNone/>
              <a:defRPr sz="1600"/>
            </a:lvl3pPr>
            <a:lvl4pPr marL="1369470" indent="0">
              <a:buNone/>
              <a:defRPr sz="1400"/>
            </a:lvl4pPr>
            <a:lvl5pPr marL="1825958" indent="0">
              <a:buNone/>
              <a:defRPr sz="1400"/>
            </a:lvl5pPr>
            <a:lvl6pPr marL="2282449" indent="0">
              <a:buNone/>
              <a:defRPr sz="1400"/>
            </a:lvl6pPr>
            <a:lvl7pPr marL="2738938" indent="0">
              <a:buNone/>
              <a:defRPr sz="1400"/>
            </a:lvl7pPr>
            <a:lvl8pPr marL="3195420" indent="0">
              <a:buNone/>
              <a:defRPr sz="1400"/>
            </a:lvl8pPr>
            <a:lvl9pPr marL="3651916"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7997D128-ACAD-48E2-9A84-360BE71A30A0}" type="slidenum">
              <a:rPr lang="en-US" altLang="en-US"/>
              <a:pPr/>
              <a:t>‹#›</a:t>
            </a:fld>
            <a:endParaRPr lang="en-US" altLang="en-US"/>
          </a:p>
        </p:txBody>
      </p:sp>
    </p:spTree>
    <p:extLst>
      <p:ext uri="{BB962C8B-B14F-4D97-AF65-F5344CB8AC3E}">
        <p14:creationId xmlns:p14="http://schemas.microsoft.com/office/powerpoint/2010/main" val="32858627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fld id="{3DCAC07F-6F1C-4AD0-8BCA-CF06EEACDFD1}" type="slidenum">
              <a:rPr lang="en-US" altLang="en-US"/>
              <a:pPr/>
              <a:t>‹#›</a:t>
            </a:fld>
            <a:endParaRPr lang="en-US" altLang="en-US"/>
          </a:p>
        </p:txBody>
      </p:sp>
    </p:spTree>
    <p:extLst>
      <p:ext uri="{BB962C8B-B14F-4D97-AF65-F5344CB8AC3E}">
        <p14:creationId xmlns:p14="http://schemas.microsoft.com/office/powerpoint/2010/main" val="30136790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906C73F3-906D-40F3-8A6F-076257392B7D}" type="slidenum">
              <a:rPr lang="en-US" altLang="en-US"/>
              <a:pPr/>
              <a:t>‹#›</a:t>
            </a:fld>
            <a:endParaRPr lang="en-US" altLang="en-US"/>
          </a:p>
        </p:txBody>
      </p:sp>
    </p:spTree>
    <p:extLst>
      <p:ext uri="{BB962C8B-B14F-4D97-AF65-F5344CB8AC3E}">
        <p14:creationId xmlns:p14="http://schemas.microsoft.com/office/powerpoint/2010/main" val="4897885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51AD1114-5272-4BE9-B990-609D4C93FC91}" type="slidenum">
              <a:rPr lang="en-US" altLang="en-US"/>
              <a:pPr/>
              <a:t>‹#›</a:t>
            </a:fld>
            <a:endParaRPr lang="en-US" altLang="en-US"/>
          </a:p>
        </p:txBody>
      </p:sp>
    </p:spTree>
    <p:extLst>
      <p:ext uri="{BB962C8B-B14F-4D97-AF65-F5344CB8AC3E}">
        <p14:creationId xmlns:p14="http://schemas.microsoft.com/office/powerpoint/2010/main" val="30096762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5CA90EB1-C8DD-44A8-8C5E-2CA32E694D60}" type="slidenum">
              <a:rPr lang="en-US" altLang="en-US"/>
              <a:pPr/>
              <a:t>‹#›</a:t>
            </a:fld>
            <a:endParaRPr lang="en-US" altLang="en-US"/>
          </a:p>
        </p:txBody>
      </p:sp>
    </p:spTree>
    <p:extLst>
      <p:ext uri="{BB962C8B-B14F-4D97-AF65-F5344CB8AC3E}">
        <p14:creationId xmlns:p14="http://schemas.microsoft.com/office/powerpoint/2010/main" val="24191637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16210D3E-5EFC-4A61-ADAB-D1C208469EA6}" type="slidenum">
              <a:rPr lang="en-US" altLang="en-US"/>
              <a:pPr/>
              <a:t>‹#›</a:t>
            </a:fld>
            <a:endParaRPr lang="en-US" altLang="en-US"/>
          </a:p>
        </p:txBody>
      </p:sp>
    </p:spTree>
    <p:extLst>
      <p:ext uri="{BB962C8B-B14F-4D97-AF65-F5344CB8AC3E}">
        <p14:creationId xmlns:p14="http://schemas.microsoft.com/office/powerpoint/2010/main" val="39076632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95698CDC-7D0C-46C3-8C45-3913CC029EBE}" type="slidenum">
              <a:rPr lang="en-US" altLang="en-US"/>
              <a:pPr/>
              <a:t>‹#›</a:t>
            </a:fld>
            <a:endParaRPr lang="en-US" altLang="en-US"/>
          </a:p>
        </p:txBody>
      </p:sp>
    </p:spTree>
    <p:extLst>
      <p:ext uri="{BB962C8B-B14F-4D97-AF65-F5344CB8AC3E}">
        <p14:creationId xmlns:p14="http://schemas.microsoft.com/office/powerpoint/2010/main" val="26838249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08C34AD2-BF51-4B69-95FC-C3D42C2E43A4}" type="slidenum">
              <a:rPr lang="en-US" altLang="en-US"/>
              <a:pPr/>
              <a:t>‹#›</a:t>
            </a:fld>
            <a:endParaRPr lang="en-US" altLang="en-US"/>
          </a:p>
        </p:txBody>
      </p:sp>
    </p:spTree>
    <p:extLst>
      <p:ext uri="{BB962C8B-B14F-4D97-AF65-F5344CB8AC3E}">
        <p14:creationId xmlns:p14="http://schemas.microsoft.com/office/powerpoint/2010/main" val="35103859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D43DD4AF-2E71-4214-91AB-3D0289306099}" type="slidenum">
              <a:rPr lang="en-US" altLang="en-US"/>
              <a:pPr/>
              <a:t>‹#›</a:t>
            </a:fld>
            <a:endParaRPr lang="en-US" altLang="en-US"/>
          </a:p>
        </p:txBody>
      </p:sp>
    </p:spTree>
    <p:extLst>
      <p:ext uri="{BB962C8B-B14F-4D97-AF65-F5344CB8AC3E}">
        <p14:creationId xmlns:p14="http://schemas.microsoft.com/office/powerpoint/2010/main" val="36429196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smtClean="0"/>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fld id="{BA435AF8-68EC-493B-8B76-BC565DC0A958}" type="slidenum">
              <a:rPr lang="en-US" altLang="en-US"/>
              <a:pPr/>
              <a:t>‹#›</a:t>
            </a:fld>
            <a:endParaRPr lang="en-US" altLang="en-US"/>
          </a:p>
        </p:txBody>
      </p:sp>
    </p:spTree>
    <p:extLst>
      <p:ext uri="{BB962C8B-B14F-4D97-AF65-F5344CB8AC3E}">
        <p14:creationId xmlns:p14="http://schemas.microsoft.com/office/powerpoint/2010/main" val="15521187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smtClean="0"/>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fld id="{BA629D14-3E1F-442B-83C6-651B16F37921}" type="slidenum">
              <a:rPr lang="en-US" altLang="en-US"/>
              <a:pPr/>
              <a:t>‹#›</a:t>
            </a:fld>
            <a:endParaRPr lang="en-US" altLang="en-US"/>
          </a:p>
        </p:txBody>
      </p:sp>
    </p:spTree>
    <p:extLst>
      <p:ext uri="{BB962C8B-B14F-4D97-AF65-F5344CB8AC3E}">
        <p14:creationId xmlns:p14="http://schemas.microsoft.com/office/powerpoint/2010/main" val="399010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3"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3"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D8C6F81-BBB2-40EE-A06E-F9F371DD88D1}" type="slidenum">
              <a:rPr lang="en-US" altLang="en-US"/>
              <a:pPr/>
              <a:t>‹#›</a:t>
            </a:fld>
            <a:endParaRPr lang="en-US" altLang="en-US"/>
          </a:p>
        </p:txBody>
      </p:sp>
    </p:spTree>
    <p:extLst>
      <p:ext uri="{BB962C8B-B14F-4D97-AF65-F5344CB8AC3E}">
        <p14:creationId xmlns:p14="http://schemas.microsoft.com/office/powerpoint/2010/main" val="17109782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smtClean="0"/>
            </a:lvl1pPr>
          </a:lstStyle>
          <a:p>
            <a:pPr>
              <a:defRPr/>
            </a:pPr>
            <a:endParaRPr lang="en-US"/>
          </a:p>
        </p:txBody>
      </p:sp>
      <p:sp>
        <p:nvSpPr>
          <p:cNvPr id="3" name="Footer Placeholder 2"/>
          <p:cNvSpPr>
            <a:spLocks noGrp="1"/>
          </p:cNvSpPr>
          <p:nvPr>
            <p:ph type="ftr" sz="quarter" idx="11"/>
          </p:nvPr>
        </p:nvSpPr>
        <p:spPr/>
        <p:txBody>
          <a:bodyPr/>
          <a:lstStyle>
            <a:lvl1pPr eaLnBrk="0" hangingPunct="0">
              <a:defRPr smtClean="0"/>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fld id="{00AFAF59-8563-43F5-A174-E955B03E8BA0}" type="slidenum">
              <a:rPr lang="en-US" altLang="en-US"/>
              <a:pPr/>
              <a:t>‹#›</a:t>
            </a:fld>
            <a:endParaRPr lang="en-US" altLang="en-US"/>
          </a:p>
        </p:txBody>
      </p:sp>
    </p:spTree>
    <p:extLst>
      <p:ext uri="{BB962C8B-B14F-4D97-AF65-F5344CB8AC3E}">
        <p14:creationId xmlns:p14="http://schemas.microsoft.com/office/powerpoint/2010/main" val="32305309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03EDCC40-2F82-4A21-A53A-3BA85A0F96F4}" type="slidenum">
              <a:rPr lang="en-US" altLang="en-US"/>
              <a:pPr/>
              <a:t>‹#›</a:t>
            </a:fld>
            <a:endParaRPr lang="en-US" altLang="en-US"/>
          </a:p>
        </p:txBody>
      </p:sp>
    </p:spTree>
    <p:extLst>
      <p:ext uri="{BB962C8B-B14F-4D97-AF65-F5344CB8AC3E}">
        <p14:creationId xmlns:p14="http://schemas.microsoft.com/office/powerpoint/2010/main" val="24587162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301ED7C2-A38B-4DA8-9D10-0965B83876DE}" type="slidenum">
              <a:rPr lang="en-US" altLang="en-US"/>
              <a:pPr/>
              <a:t>‹#›</a:t>
            </a:fld>
            <a:endParaRPr lang="en-US" altLang="en-US"/>
          </a:p>
        </p:txBody>
      </p:sp>
    </p:spTree>
    <p:extLst>
      <p:ext uri="{BB962C8B-B14F-4D97-AF65-F5344CB8AC3E}">
        <p14:creationId xmlns:p14="http://schemas.microsoft.com/office/powerpoint/2010/main" val="8286004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2DF13525-C3EB-447B-B956-147F508F837D}" type="slidenum">
              <a:rPr lang="en-US" altLang="en-US"/>
              <a:pPr/>
              <a:t>‹#›</a:t>
            </a:fld>
            <a:endParaRPr lang="en-US" altLang="en-US"/>
          </a:p>
        </p:txBody>
      </p:sp>
    </p:spTree>
    <p:extLst>
      <p:ext uri="{BB962C8B-B14F-4D97-AF65-F5344CB8AC3E}">
        <p14:creationId xmlns:p14="http://schemas.microsoft.com/office/powerpoint/2010/main" val="32531593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13338CA5-F5D8-4746-A934-C0B76EF7C650}" type="slidenum">
              <a:rPr lang="en-US" altLang="en-US"/>
              <a:pPr/>
              <a:t>‹#›</a:t>
            </a:fld>
            <a:endParaRPr lang="en-US" altLang="en-US"/>
          </a:p>
        </p:txBody>
      </p:sp>
    </p:spTree>
    <p:extLst>
      <p:ext uri="{BB962C8B-B14F-4D97-AF65-F5344CB8AC3E}">
        <p14:creationId xmlns:p14="http://schemas.microsoft.com/office/powerpoint/2010/main" val="14316172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FC75FD9-5D56-4331-B5CC-C79F8AFA6F88}"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A069693-798D-4562-B10C-7B76777B2EE5}" type="slidenum">
              <a:rPr lang="en-US" altLang="en-US"/>
              <a:pPr/>
              <a:t>‹#›</a:t>
            </a:fld>
            <a:endParaRPr lang="en-US" altLang="en-US"/>
          </a:p>
        </p:txBody>
      </p:sp>
    </p:spTree>
    <p:extLst>
      <p:ext uri="{BB962C8B-B14F-4D97-AF65-F5344CB8AC3E}">
        <p14:creationId xmlns:p14="http://schemas.microsoft.com/office/powerpoint/2010/main" val="38211084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FC876F5-DF4F-4991-B439-3867280CF80D}"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44D87A1-3D90-4127-B01A-6E3B8951CD59}" type="slidenum">
              <a:rPr lang="en-US" altLang="en-US"/>
              <a:pPr/>
              <a:t>‹#›</a:t>
            </a:fld>
            <a:endParaRPr lang="en-US" altLang="en-US"/>
          </a:p>
        </p:txBody>
      </p:sp>
    </p:spTree>
    <p:extLst>
      <p:ext uri="{BB962C8B-B14F-4D97-AF65-F5344CB8AC3E}">
        <p14:creationId xmlns:p14="http://schemas.microsoft.com/office/powerpoint/2010/main" val="3822553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29AF254-800A-49CD-96D4-0BE5AADE4880}"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2750871-A188-4C66-82FB-6FCA345C03E1}" type="slidenum">
              <a:rPr lang="en-US" altLang="en-US"/>
              <a:pPr/>
              <a:t>‹#›</a:t>
            </a:fld>
            <a:endParaRPr lang="en-US" altLang="en-US"/>
          </a:p>
        </p:txBody>
      </p:sp>
    </p:spTree>
    <p:extLst>
      <p:ext uri="{BB962C8B-B14F-4D97-AF65-F5344CB8AC3E}">
        <p14:creationId xmlns:p14="http://schemas.microsoft.com/office/powerpoint/2010/main" val="22323493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8BE5F8C4-994A-4476-96BC-F4C4D1AAF220}"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BE54E31-427F-418E-96CD-ACCDE614F052}" type="slidenum">
              <a:rPr lang="en-US" altLang="en-US"/>
              <a:pPr/>
              <a:t>‹#›</a:t>
            </a:fld>
            <a:endParaRPr lang="en-US" altLang="en-US"/>
          </a:p>
        </p:txBody>
      </p:sp>
    </p:spTree>
    <p:extLst>
      <p:ext uri="{BB962C8B-B14F-4D97-AF65-F5344CB8AC3E}">
        <p14:creationId xmlns:p14="http://schemas.microsoft.com/office/powerpoint/2010/main" val="12947701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DDF19DC-549E-4106-BED8-25C02801D738}" type="datetimeFigureOut">
              <a:rPr lang="en-US" altLang="en-US"/>
              <a:pPr/>
              <a:t>11/13/2015</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702737E-E004-4C56-A67B-D271E4DD0822}" type="slidenum">
              <a:rPr lang="en-US" altLang="en-US"/>
              <a:pPr/>
              <a:t>‹#›</a:t>
            </a:fld>
            <a:endParaRPr lang="en-US" altLang="en-US"/>
          </a:p>
        </p:txBody>
      </p:sp>
    </p:spTree>
    <p:extLst>
      <p:ext uri="{BB962C8B-B14F-4D97-AF65-F5344CB8AC3E}">
        <p14:creationId xmlns:p14="http://schemas.microsoft.com/office/powerpoint/2010/main" val="2892697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4"/>
            <a:ext cx="4041775"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B3CEA6F2-71DA-4AA4-B971-7660093E1C78}" type="slidenum">
              <a:rPr lang="en-US" altLang="en-US"/>
              <a:pPr/>
              <a:t>‹#›</a:t>
            </a:fld>
            <a:endParaRPr lang="en-US" altLang="en-US"/>
          </a:p>
        </p:txBody>
      </p:sp>
    </p:spTree>
    <p:extLst>
      <p:ext uri="{BB962C8B-B14F-4D97-AF65-F5344CB8AC3E}">
        <p14:creationId xmlns:p14="http://schemas.microsoft.com/office/powerpoint/2010/main" val="21654202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B248222-10F8-48CD-B3D2-139D3DF33063}" type="datetimeFigureOut">
              <a:rPr lang="en-US" altLang="en-US"/>
              <a:pPr/>
              <a:t>11/13/2015</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DD5D272-53D5-4D2E-AD07-249B83ECE830}" type="slidenum">
              <a:rPr lang="en-US" altLang="en-US"/>
              <a:pPr/>
              <a:t>‹#›</a:t>
            </a:fld>
            <a:endParaRPr lang="en-US" altLang="en-US"/>
          </a:p>
        </p:txBody>
      </p:sp>
    </p:spTree>
    <p:extLst>
      <p:ext uri="{BB962C8B-B14F-4D97-AF65-F5344CB8AC3E}">
        <p14:creationId xmlns:p14="http://schemas.microsoft.com/office/powerpoint/2010/main" val="37052518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99E5075-88C1-49B3-8104-7585171D8296}" type="datetimeFigureOut">
              <a:rPr lang="en-US" altLang="en-US"/>
              <a:pPr/>
              <a:t>11/13/2015</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74255FB-60E8-42A6-9C4D-BC7A0E3369BD}" type="slidenum">
              <a:rPr lang="en-US" altLang="en-US"/>
              <a:pPr/>
              <a:t>‹#›</a:t>
            </a:fld>
            <a:endParaRPr lang="en-US" altLang="en-US"/>
          </a:p>
        </p:txBody>
      </p:sp>
    </p:spTree>
    <p:extLst>
      <p:ext uri="{BB962C8B-B14F-4D97-AF65-F5344CB8AC3E}">
        <p14:creationId xmlns:p14="http://schemas.microsoft.com/office/powerpoint/2010/main" val="31459153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DA499D3-DFDF-4ACD-8AB3-81A00A532EB5}"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55957CF-3A75-4F0E-A29A-CB372BAF2687}" type="slidenum">
              <a:rPr lang="en-US" altLang="en-US"/>
              <a:pPr/>
              <a:t>‹#›</a:t>
            </a:fld>
            <a:endParaRPr lang="en-US" altLang="en-US"/>
          </a:p>
        </p:txBody>
      </p:sp>
    </p:spTree>
    <p:extLst>
      <p:ext uri="{BB962C8B-B14F-4D97-AF65-F5344CB8AC3E}">
        <p14:creationId xmlns:p14="http://schemas.microsoft.com/office/powerpoint/2010/main" val="9560181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F2CC42D-36A7-4332-83D1-0682CECFA1A2}"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E0F5A54-3FBB-4632-89E6-84897BE62B21}" type="slidenum">
              <a:rPr lang="en-US" altLang="en-US"/>
              <a:pPr/>
              <a:t>‹#›</a:t>
            </a:fld>
            <a:endParaRPr lang="en-US" altLang="en-US"/>
          </a:p>
        </p:txBody>
      </p:sp>
    </p:spTree>
    <p:extLst>
      <p:ext uri="{BB962C8B-B14F-4D97-AF65-F5344CB8AC3E}">
        <p14:creationId xmlns:p14="http://schemas.microsoft.com/office/powerpoint/2010/main" val="26649762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588436-D717-45E6-9D64-93D1717FDF78}"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CEE6FE7-E886-4DF0-BD68-0C5CE05A687F}" type="slidenum">
              <a:rPr lang="en-US" altLang="en-US"/>
              <a:pPr/>
              <a:t>‹#›</a:t>
            </a:fld>
            <a:endParaRPr lang="en-US" altLang="en-US"/>
          </a:p>
        </p:txBody>
      </p:sp>
    </p:spTree>
    <p:extLst>
      <p:ext uri="{BB962C8B-B14F-4D97-AF65-F5344CB8AC3E}">
        <p14:creationId xmlns:p14="http://schemas.microsoft.com/office/powerpoint/2010/main" val="38851989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B132A17-4070-401B-B67C-97C90C51DA2C}"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28C88BF-DC0B-44A9-A8CD-41F4451DB637}" type="slidenum">
              <a:rPr lang="en-US" altLang="en-US"/>
              <a:pPr/>
              <a:t>‹#›</a:t>
            </a:fld>
            <a:endParaRPr lang="en-US" altLang="en-US"/>
          </a:p>
        </p:txBody>
      </p:sp>
    </p:spTree>
    <p:extLst>
      <p:ext uri="{BB962C8B-B14F-4D97-AF65-F5344CB8AC3E}">
        <p14:creationId xmlns:p14="http://schemas.microsoft.com/office/powerpoint/2010/main" val="42070311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D40B8E-9AD9-4FDD-B54F-07642098E61F}" type="slidenum">
              <a:rPr lang="en-US" altLang="en-US"/>
              <a:pPr/>
              <a:t>‹#›</a:t>
            </a:fld>
            <a:endParaRPr lang="en-US" altLang="en-US"/>
          </a:p>
        </p:txBody>
      </p:sp>
    </p:spTree>
    <p:extLst>
      <p:ext uri="{BB962C8B-B14F-4D97-AF65-F5344CB8AC3E}">
        <p14:creationId xmlns:p14="http://schemas.microsoft.com/office/powerpoint/2010/main" val="38702485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91D8723-ED67-4877-999C-084B2239AC6C}" type="slidenum">
              <a:rPr lang="en-US" altLang="en-US"/>
              <a:pPr/>
              <a:t>‹#›</a:t>
            </a:fld>
            <a:endParaRPr lang="en-US" altLang="en-US"/>
          </a:p>
        </p:txBody>
      </p:sp>
    </p:spTree>
    <p:extLst>
      <p:ext uri="{BB962C8B-B14F-4D97-AF65-F5344CB8AC3E}">
        <p14:creationId xmlns:p14="http://schemas.microsoft.com/office/powerpoint/2010/main" val="33392188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0095497-1B87-4813-BDD6-2DE051756EDD}" type="slidenum">
              <a:rPr lang="en-US" altLang="en-US"/>
              <a:pPr/>
              <a:t>‹#›</a:t>
            </a:fld>
            <a:endParaRPr lang="en-US" altLang="en-US"/>
          </a:p>
        </p:txBody>
      </p:sp>
    </p:spTree>
    <p:extLst>
      <p:ext uri="{BB962C8B-B14F-4D97-AF65-F5344CB8AC3E}">
        <p14:creationId xmlns:p14="http://schemas.microsoft.com/office/powerpoint/2010/main" val="38338277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C23D374-05BE-4BE6-8654-35EA3D26A5BD}" type="slidenum">
              <a:rPr lang="en-US" altLang="en-US"/>
              <a:pPr/>
              <a:t>‹#›</a:t>
            </a:fld>
            <a:endParaRPr lang="en-US" altLang="en-US"/>
          </a:p>
        </p:txBody>
      </p:sp>
    </p:spTree>
    <p:extLst>
      <p:ext uri="{BB962C8B-B14F-4D97-AF65-F5344CB8AC3E}">
        <p14:creationId xmlns:p14="http://schemas.microsoft.com/office/powerpoint/2010/main" val="1323503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3B716F1C-D248-4B7F-903C-453C98F8DF6D}" type="slidenum">
              <a:rPr lang="en-US" altLang="en-US"/>
              <a:pPr/>
              <a:t>‹#›</a:t>
            </a:fld>
            <a:endParaRPr lang="en-US" altLang="en-US"/>
          </a:p>
        </p:txBody>
      </p:sp>
    </p:spTree>
    <p:extLst>
      <p:ext uri="{BB962C8B-B14F-4D97-AF65-F5344CB8AC3E}">
        <p14:creationId xmlns:p14="http://schemas.microsoft.com/office/powerpoint/2010/main" val="19915839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836C355-EA19-4195-B475-4CFC61685042}" type="slidenum">
              <a:rPr lang="en-US" altLang="en-US"/>
              <a:pPr/>
              <a:t>‹#›</a:t>
            </a:fld>
            <a:endParaRPr lang="en-US" altLang="en-US"/>
          </a:p>
        </p:txBody>
      </p:sp>
    </p:spTree>
    <p:extLst>
      <p:ext uri="{BB962C8B-B14F-4D97-AF65-F5344CB8AC3E}">
        <p14:creationId xmlns:p14="http://schemas.microsoft.com/office/powerpoint/2010/main" val="18111248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E663CBF0-4557-4CFC-B34D-35BE9FDC2FFD}" type="slidenum">
              <a:rPr lang="en-US" altLang="en-US"/>
              <a:pPr/>
              <a:t>‹#›</a:t>
            </a:fld>
            <a:endParaRPr lang="en-US" altLang="en-US"/>
          </a:p>
        </p:txBody>
      </p:sp>
    </p:spTree>
    <p:extLst>
      <p:ext uri="{BB962C8B-B14F-4D97-AF65-F5344CB8AC3E}">
        <p14:creationId xmlns:p14="http://schemas.microsoft.com/office/powerpoint/2010/main" val="6711291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D0B8F0C9-33E0-42EF-980C-65F19549F641}" type="slidenum">
              <a:rPr lang="en-US" altLang="en-US"/>
              <a:pPr/>
              <a:t>‹#›</a:t>
            </a:fld>
            <a:endParaRPr lang="en-US" altLang="en-US"/>
          </a:p>
        </p:txBody>
      </p:sp>
    </p:spTree>
    <p:extLst>
      <p:ext uri="{BB962C8B-B14F-4D97-AF65-F5344CB8AC3E}">
        <p14:creationId xmlns:p14="http://schemas.microsoft.com/office/powerpoint/2010/main" val="5400578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439512D-B912-49FA-B94D-52A49A943629}" type="slidenum">
              <a:rPr lang="en-US" altLang="en-US"/>
              <a:pPr/>
              <a:t>‹#›</a:t>
            </a:fld>
            <a:endParaRPr lang="en-US" altLang="en-US"/>
          </a:p>
        </p:txBody>
      </p:sp>
    </p:spTree>
    <p:extLst>
      <p:ext uri="{BB962C8B-B14F-4D97-AF65-F5344CB8AC3E}">
        <p14:creationId xmlns:p14="http://schemas.microsoft.com/office/powerpoint/2010/main" val="15402605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CDF5EA2-A96E-4F57-9926-D27C1A440BD2}" type="slidenum">
              <a:rPr lang="en-US" altLang="en-US"/>
              <a:pPr/>
              <a:t>‹#›</a:t>
            </a:fld>
            <a:endParaRPr lang="en-US" altLang="en-US"/>
          </a:p>
        </p:txBody>
      </p:sp>
    </p:spTree>
    <p:extLst>
      <p:ext uri="{BB962C8B-B14F-4D97-AF65-F5344CB8AC3E}">
        <p14:creationId xmlns:p14="http://schemas.microsoft.com/office/powerpoint/2010/main" val="6456700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7983AEC-783D-4053-ABE8-163ED8DBC826}" type="slidenum">
              <a:rPr lang="en-US" altLang="en-US"/>
              <a:pPr/>
              <a:t>‹#›</a:t>
            </a:fld>
            <a:endParaRPr lang="en-US" altLang="en-US"/>
          </a:p>
        </p:txBody>
      </p:sp>
    </p:spTree>
    <p:extLst>
      <p:ext uri="{BB962C8B-B14F-4D97-AF65-F5344CB8AC3E}">
        <p14:creationId xmlns:p14="http://schemas.microsoft.com/office/powerpoint/2010/main" val="32172165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85D479F-E9B1-46D0-ADA7-51AA6EF47109}" type="slidenum">
              <a:rPr lang="en-US" altLang="en-US"/>
              <a:pPr/>
              <a:t>‹#›</a:t>
            </a:fld>
            <a:endParaRPr lang="en-US" altLang="en-US"/>
          </a:p>
        </p:txBody>
      </p:sp>
    </p:spTree>
    <p:extLst>
      <p:ext uri="{BB962C8B-B14F-4D97-AF65-F5344CB8AC3E}">
        <p14:creationId xmlns:p14="http://schemas.microsoft.com/office/powerpoint/2010/main" val="3937428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6319734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34481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54191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19529E83-7C37-41DD-B639-0D79325569A2}" type="slidenum">
              <a:rPr lang="en-US" altLang="en-US"/>
              <a:pPr/>
              <a:t>‹#›</a:t>
            </a:fld>
            <a:endParaRPr lang="en-US" altLang="en-US"/>
          </a:p>
        </p:txBody>
      </p:sp>
    </p:spTree>
    <p:extLst>
      <p:ext uri="{BB962C8B-B14F-4D97-AF65-F5344CB8AC3E}">
        <p14:creationId xmlns:p14="http://schemas.microsoft.com/office/powerpoint/2010/main" val="150437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25875" cy="4319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906588"/>
            <a:ext cx="3827462" cy="4319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51580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91427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160670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4435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7317925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5016543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69577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568325"/>
            <a:ext cx="1951037" cy="565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568325"/>
            <a:ext cx="5702300" cy="565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78069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E528B7D-8A67-4D67-B938-4675CDBE4421}" type="slidenum">
              <a:rPr lang="en-US" altLang="en-US"/>
              <a:pPr/>
              <a:t>‹#›</a:t>
            </a:fld>
            <a:endParaRPr lang="en-US" altLang="en-US"/>
          </a:p>
        </p:txBody>
      </p:sp>
    </p:spTree>
    <p:extLst>
      <p:ext uri="{BB962C8B-B14F-4D97-AF65-F5344CB8AC3E}">
        <p14:creationId xmlns:p14="http://schemas.microsoft.com/office/powerpoint/2010/main" val="41453746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A061ED8-15C9-42EA-BEFD-DAF2F07B5BE1}" type="slidenum">
              <a:rPr lang="en-US" altLang="en-US"/>
              <a:pPr/>
              <a:t>‹#›</a:t>
            </a:fld>
            <a:endParaRPr lang="en-US" altLang="en-US"/>
          </a:p>
        </p:txBody>
      </p:sp>
    </p:spTree>
    <p:extLst>
      <p:ext uri="{BB962C8B-B14F-4D97-AF65-F5344CB8AC3E}">
        <p14:creationId xmlns:p14="http://schemas.microsoft.com/office/powerpoint/2010/main" val="115319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7307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1" y="1435114"/>
            <a:ext cx="3008313" cy="4691063"/>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18904552-4CCE-45C2-9758-ED09D159E5D2}" type="slidenum">
              <a:rPr lang="en-US" altLang="en-US"/>
              <a:pPr/>
              <a:t>‹#›</a:t>
            </a:fld>
            <a:endParaRPr lang="en-US" altLang="en-US"/>
          </a:p>
        </p:txBody>
      </p:sp>
    </p:spTree>
    <p:extLst>
      <p:ext uri="{BB962C8B-B14F-4D97-AF65-F5344CB8AC3E}">
        <p14:creationId xmlns:p14="http://schemas.microsoft.com/office/powerpoint/2010/main" val="6402226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5914A4-C238-4A50-A240-E1B144A8582A}" type="slidenum">
              <a:rPr lang="en-US" altLang="en-US"/>
              <a:pPr/>
              <a:t>‹#›</a:t>
            </a:fld>
            <a:endParaRPr lang="en-US" altLang="en-US"/>
          </a:p>
        </p:txBody>
      </p:sp>
    </p:spTree>
    <p:extLst>
      <p:ext uri="{BB962C8B-B14F-4D97-AF65-F5344CB8AC3E}">
        <p14:creationId xmlns:p14="http://schemas.microsoft.com/office/powerpoint/2010/main" val="2970477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4F09305-A8B2-4705-9F36-A6D022B12963}" type="slidenum">
              <a:rPr lang="en-US" altLang="en-US"/>
              <a:pPr/>
              <a:t>‹#›</a:t>
            </a:fld>
            <a:endParaRPr lang="en-US" altLang="en-US"/>
          </a:p>
        </p:txBody>
      </p:sp>
    </p:spTree>
    <p:extLst>
      <p:ext uri="{BB962C8B-B14F-4D97-AF65-F5344CB8AC3E}">
        <p14:creationId xmlns:p14="http://schemas.microsoft.com/office/powerpoint/2010/main" val="4270864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28288B75-874D-4494-9CF1-55251AA80867}" type="slidenum">
              <a:rPr lang="en-US" altLang="en-US"/>
              <a:pPr/>
              <a:t>‹#›</a:t>
            </a:fld>
            <a:endParaRPr lang="en-US" altLang="en-US"/>
          </a:p>
        </p:txBody>
      </p:sp>
    </p:spTree>
    <p:extLst>
      <p:ext uri="{BB962C8B-B14F-4D97-AF65-F5344CB8AC3E}">
        <p14:creationId xmlns:p14="http://schemas.microsoft.com/office/powerpoint/2010/main" val="510584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F8556A62-A58A-41F5-B832-66DFF692E918}" type="slidenum">
              <a:rPr lang="en-US" altLang="en-US"/>
              <a:pPr/>
              <a:t>‹#›</a:t>
            </a:fld>
            <a:endParaRPr lang="en-US" altLang="en-US"/>
          </a:p>
        </p:txBody>
      </p:sp>
    </p:spTree>
    <p:extLst>
      <p:ext uri="{BB962C8B-B14F-4D97-AF65-F5344CB8AC3E}">
        <p14:creationId xmlns:p14="http://schemas.microsoft.com/office/powerpoint/2010/main" val="28117502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01FC26BB-BF60-41C9-ABCE-B2D54694DD1C}" type="slidenum">
              <a:rPr lang="en-US" altLang="en-US"/>
              <a:pPr/>
              <a:t>‹#›</a:t>
            </a:fld>
            <a:endParaRPr lang="en-US" altLang="en-US"/>
          </a:p>
        </p:txBody>
      </p:sp>
    </p:spTree>
    <p:extLst>
      <p:ext uri="{BB962C8B-B14F-4D97-AF65-F5344CB8AC3E}">
        <p14:creationId xmlns:p14="http://schemas.microsoft.com/office/powerpoint/2010/main" val="35311182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5F4AA8A-E3A8-44C8-958A-FD8441033F24}" type="slidenum">
              <a:rPr lang="en-US" altLang="en-US"/>
              <a:pPr/>
              <a:t>‹#›</a:t>
            </a:fld>
            <a:endParaRPr lang="en-US" altLang="en-US"/>
          </a:p>
        </p:txBody>
      </p:sp>
    </p:spTree>
    <p:extLst>
      <p:ext uri="{BB962C8B-B14F-4D97-AF65-F5344CB8AC3E}">
        <p14:creationId xmlns:p14="http://schemas.microsoft.com/office/powerpoint/2010/main" val="17208384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74B7C8A-C02B-4439-9EB9-5690904CD290}" type="slidenum">
              <a:rPr lang="en-US" altLang="en-US"/>
              <a:pPr/>
              <a:t>‹#›</a:t>
            </a:fld>
            <a:endParaRPr lang="en-US" altLang="en-US"/>
          </a:p>
        </p:txBody>
      </p:sp>
    </p:spTree>
    <p:extLst>
      <p:ext uri="{BB962C8B-B14F-4D97-AF65-F5344CB8AC3E}">
        <p14:creationId xmlns:p14="http://schemas.microsoft.com/office/powerpoint/2010/main" val="36672261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7DEBD61-48E0-4A82-AB17-1EAFF959AA91}" type="slidenum">
              <a:rPr lang="en-US" altLang="en-US"/>
              <a:pPr/>
              <a:t>‹#›</a:t>
            </a:fld>
            <a:endParaRPr lang="en-US" altLang="en-US"/>
          </a:p>
        </p:txBody>
      </p:sp>
    </p:spTree>
    <p:extLst>
      <p:ext uri="{BB962C8B-B14F-4D97-AF65-F5344CB8AC3E}">
        <p14:creationId xmlns:p14="http://schemas.microsoft.com/office/powerpoint/2010/main" val="30946811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875081-494A-4DA9-973A-5BDF30FAE275}" type="slidenum">
              <a:rPr lang="en-US" altLang="en-US"/>
              <a:pPr/>
              <a:t>‹#›</a:t>
            </a:fld>
            <a:endParaRPr lang="en-US" altLang="en-US"/>
          </a:p>
        </p:txBody>
      </p:sp>
    </p:spTree>
    <p:extLst>
      <p:ext uri="{BB962C8B-B14F-4D97-AF65-F5344CB8AC3E}">
        <p14:creationId xmlns:p14="http://schemas.microsoft.com/office/powerpoint/2010/main" val="3137844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3917CFF-AC5D-4ADD-9A3C-46CC8E7EB0C0}"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FB5C8C4-9F52-4541-A8C1-AE7D5E3186FC}" type="slidenum">
              <a:rPr lang="en-US" altLang="en-US"/>
              <a:pPr/>
              <a:t>‹#›</a:t>
            </a:fld>
            <a:endParaRPr lang="en-US" altLang="en-US"/>
          </a:p>
        </p:txBody>
      </p:sp>
    </p:spTree>
    <p:extLst>
      <p:ext uri="{BB962C8B-B14F-4D97-AF65-F5344CB8AC3E}">
        <p14:creationId xmlns:p14="http://schemas.microsoft.com/office/powerpoint/2010/main" val="3875301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88" indent="0">
              <a:buNone/>
              <a:defRPr sz="2800"/>
            </a:lvl2pPr>
            <a:lvl3pPr marL="912979" indent="0">
              <a:buNone/>
              <a:defRPr sz="2400"/>
            </a:lvl3pPr>
            <a:lvl4pPr marL="1369470" indent="0">
              <a:buNone/>
              <a:defRPr sz="2000"/>
            </a:lvl4pPr>
            <a:lvl5pPr marL="1825958" indent="0">
              <a:buNone/>
              <a:defRPr sz="2000"/>
            </a:lvl5pPr>
            <a:lvl6pPr marL="2282449" indent="0">
              <a:buNone/>
              <a:defRPr sz="2000"/>
            </a:lvl6pPr>
            <a:lvl7pPr marL="2738938" indent="0">
              <a:buNone/>
              <a:defRPr sz="2000"/>
            </a:lvl7pPr>
            <a:lvl8pPr marL="3195420" indent="0">
              <a:buNone/>
              <a:defRPr sz="2000"/>
            </a:lvl8pPr>
            <a:lvl9pPr marL="3651916"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22CC54DF-1710-4D52-A42F-0B2C39954119}" type="slidenum">
              <a:rPr lang="en-US" altLang="en-US"/>
              <a:pPr/>
              <a:t>‹#›</a:t>
            </a:fld>
            <a:endParaRPr lang="en-US" altLang="en-US"/>
          </a:p>
        </p:txBody>
      </p:sp>
    </p:spTree>
    <p:extLst>
      <p:ext uri="{BB962C8B-B14F-4D97-AF65-F5344CB8AC3E}">
        <p14:creationId xmlns:p14="http://schemas.microsoft.com/office/powerpoint/2010/main" val="41815181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A1E19AB-6A2A-4F0E-991A-77ED1DF4FEBE}"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682DFA-D2C7-4F84-AC99-8EDED3AB2FDC}" type="slidenum">
              <a:rPr lang="en-US" altLang="en-US"/>
              <a:pPr/>
              <a:t>‹#›</a:t>
            </a:fld>
            <a:endParaRPr lang="en-US" altLang="en-US"/>
          </a:p>
        </p:txBody>
      </p:sp>
    </p:spTree>
    <p:extLst>
      <p:ext uri="{BB962C8B-B14F-4D97-AF65-F5344CB8AC3E}">
        <p14:creationId xmlns:p14="http://schemas.microsoft.com/office/powerpoint/2010/main" val="22705205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B64FCD1-F2FA-4AB0-8FE8-512647BC3FAF}"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295CF75-887F-4FFF-8A8B-382717D1DC58}" type="slidenum">
              <a:rPr lang="en-US" altLang="en-US"/>
              <a:pPr/>
              <a:t>‹#›</a:t>
            </a:fld>
            <a:endParaRPr lang="en-US" altLang="en-US"/>
          </a:p>
        </p:txBody>
      </p:sp>
    </p:spTree>
    <p:extLst>
      <p:ext uri="{BB962C8B-B14F-4D97-AF65-F5344CB8AC3E}">
        <p14:creationId xmlns:p14="http://schemas.microsoft.com/office/powerpoint/2010/main" val="14980360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BC4106E2-50F8-484B-9524-7628C5E23487}"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E0D97C3-71C3-4818-A381-73091E7FE759}" type="slidenum">
              <a:rPr lang="en-US" altLang="en-US"/>
              <a:pPr/>
              <a:t>‹#›</a:t>
            </a:fld>
            <a:endParaRPr lang="en-US" altLang="en-US"/>
          </a:p>
        </p:txBody>
      </p:sp>
    </p:spTree>
    <p:extLst>
      <p:ext uri="{BB962C8B-B14F-4D97-AF65-F5344CB8AC3E}">
        <p14:creationId xmlns:p14="http://schemas.microsoft.com/office/powerpoint/2010/main" val="6782687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F552AD6-4EA4-4437-A464-27394F7BD40B}" type="datetimeFigureOut">
              <a:rPr lang="en-US" altLang="en-US"/>
              <a:pPr/>
              <a:t>11/13/2015</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815D3D2-5C81-4534-857D-62AB4B5B0101}" type="slidenum">
              <a:rPr lang="en-US" altLang="en-US"/>
              <a:pPr/>
              <a:t>‹#›</a:t>
            </a:fld>
            <a:endParaRPr lang="en-US" altLang="en-US"/>
          </a:p>
        </p:txBody>
      </p:sp>
    </p:spTree>
    <p:extLst>
      <p:ext uri="{BB962C8B-B14F-4D97-AF65-F5344CB8AC3E}">
        <p14:creationId xmlns:p14="http://schemas.microsoft.com/office/powerpoint/2010/main" val="8426589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4422950-FC84-4B13-B847-9013BE0E2BC0}" type="datetimeFigureOut">
              <a:rPr lang="en-US" altLang="en-US"/>
              <a:pPr/>
              <a:t>11/13/2015</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88F14EC-6676-4040-B61C-220409CA6B73}" type="slidenum">
              <a:rPr lang="en-US" altLang="en-US"/>
              <a:pPr/>
              <a:t>‹#›</a:t>
            </a:fld>
            <a:endParaRPr lang="en-US" altLang="en-US"/>
          </a:p>
        </p:txBody>
      </p:sp>
    </p:spTree>
    <p:extLst>
      <p:ext uri="{BB962C8B-B14F-4D97-AF65-F5344CB8AC3E}">
        <p14:creationId xmlns:p14="http://schemas.microsoft.com/office/powerpoint/2010/main" val="36423184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4C456BE-8985-4F82-954A-E75D88FC46D1}" type="datetimeFigureOut">
              <a:rPr lang="en-US" altLang="en-US"/>
              <a:pPr/>
              <a:t>11/13/2015</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677A7A9-CB09-42B8-8A34-40EFB43D56FB}" type="slidenum">
              <a:rPr lang="en-US" altLang="en-US"/>
              <a:pPr/>
              <a:t>‹#›</a:t>
            </a:fld>
            <a:endParaRPr lang="en-US" altLang="en-US"/>
          </a:p>
        </p:txBody>
      </p:sp>
    </p:spTree>
    <p:extLst>
      <p:ext uri="{BB962C8B-B14F-4D97-AF65-F5344CB8AC3E}">
        <p14:creationId xmlns:p14="http://schemas.microsoft.com/office/powerpoint/2010/main" val="39905475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4924FC2-C584-4883-8F97-DE8B5E793DC4}"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0604432-B59C-4F98-849B-C8EDA8746B73}" type="slidenum">
              <a:rPr lang="en-US" altLang="en-US"/>
              <a:pPr/>
              <a:t>‹#›</a:t>
            </a:fld>
            <a:endParaRPr lang="en-US" altLang="en-US"/>
          </a:p>
        </p:txBody>
      </p:sp>
    </p:spTree>
    <p:extLst>
      <p:ext uri="{BB962C8B-B14F-4D97-AF65-F5344CB8AC3E}">
        <p14:creationId xmlns:p14="http://schemas.microsoft.com/office/powerpoint/2010/main" val="5099689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AB29D00-5E00-49C9-88B2-39AC9F5F8B45}"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0B427C9-2860-4525-A707-7EF8446503F0}" type="slidenum">
              <a:rPr lang="en-US" altLang="en-US"/>
              <a:pPr/>
              <a:t>‹#›</a:t>
            </a:fld>
            <a:endParaRPr lang="en-US" altLang="en-US"/>
          </a:p>
        </p:txBody>
      </p:sp>
    </p:spTree>
    <p:extLst>
      <p:ext uri="{BB962C8B-B14F-4D97-AF65-F5344CB8AC3E}">
        <p14:creationId xmlns:p14="http://schemas.microsoft.com/office/powerpoint/2010/main" val="32398288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578564A-4ACE-4D0F-86D6-64BAACDC6D69}"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9ACBAE7-D00C-49C8-813C-42FB22797F57}" type="slidenum">
              <a:rPr lang="en-US" altLang="en-US"/>
              <a:pPr/>
              <a:t>‹#›</a:t>
            </a:fld>
            <a:endParaRPr lang="en-US" altLang="en-US"/>
          </a:p>
        </p:txBody>
      </p:sp>
    </p:spTree>
    <p:extLst>
      <p:ext uri="{BB962C8B-B14F-4D97-AF65-F5344CB8AC3E}">
        <p14:creationId xmlns:p14="http://schemas.microsoft.com/office/powerpoint/2010/main" val="11457787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FEACC6A-E21D-471B-95C0-E977496F57E5}"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521F186-4D06-4592-B932-CAF941EB1128}" type="slidenum">
              <a:rPr lang="en-US" altLang="en-US"/>
              <a:pPr/>
              <a:t>‹#›</a:t>
            </a:fld>
            <a:endParaRPr lang="en-US" altLang="en-US"/>
          </a:p>
        </p:txBody>
      </p:sp>
    </p:spTree>
    <p:extLst>
      <p:ext uri="{BB962C8B-B14F-4D97-AF65-F5344CB8AC3E}">
        <p14:creationId xmlns:p14="http://schemas.microsoft.com/office/powerpoint/2010/main" val="129090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D02696-F965-41D5-8AC3-E5362D5D706C}" type="slidenum">
              <a:rPr lang="en-US" altLang="en-US"/>
              <a:pPr/>
              <a:t>‹#›</a:t>
            </a:fld>
            <a:endParaRPr lang="en-US" altLang="en-US"/>
          </a:p>
        </p:txBody>
      </p:sp>
    </p:spTree>
    <p:extLst>
      <p:ext uri="{BB962C8B-B14F-4D97-AF65-F5344CB8AC3E}">
        <p14:creationId xmlns:p14="http://schemas.microsoft.com/office/powerpoint/2010/main" val="2855256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1B7F85DF-5600-441D-97BF-3C0397874B62}" type="slidenum">
              <a:rPr lang="en-US" altLang="en-US"/>
              <a:pPr/>
              <a:t>‹#›</a:t>
            </a:fld>
            <a:endParaRPr lang="en-US" altLang="en-US"/>
          </a:p>
        </p:txBody>
      </p:sp>
    </p:spTree>
    <p:extLst>
      <p:ext uri="{BB962C8B-B14F-4D97-AF65-F5344CB8AC3E}">
        <p14:creationId xmlns:p14="http://schemas.microsoft.com/office/powerpoint/2010/main" val="19085865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906B70-E2B5-4237-B724-E94F87221EDA}" type="slidenum">
              <a:rPr lang="en-US" altLang="en-US"/>
              <a:pPr/>
              <a:t>‹#›</a:t>
            </a:fld>
            <a:endParaRPr lang="en-US" altLang="en-US"/>
          </a:p>
        </p:txBody>
      </p:sp>
    </p:spTree>
    <p:extLst>
      <p:ext uri="{BB962C8B-B14F-4D97-AF65-F5344CB8AC3E}">
        <p14:creationId xmlns:p14="http://schemas.microsoft.com/office/powerpoint/2010/main" val="18468546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759F580-C1EF-488B-8F20-51B75D929877}" type="slidenum">
              <a:rPr lang="en-US" altLang="en-US"/>
              <a:pPr/>
              <a:t>‹#›</a:t>
            </a:fld>
            <a:endParaRPr lang="en-US" altLang="en-US"/>
          </a:p>
        </p:txBody>
      </p:sp>
    </p:spTree>
    <p:extLst>
      <p:ext uri="{BB962C8B-B14F-4D97-AF65-F5344CB8AC3E}">
        <p14:creationId xmlns:p14="http://schemas.microsoft.com/office/powerpoint/2010/main" val="28350969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7D0E6B1-B880-4B7A-BD1C-061CE56E5060}" type="slidenum">
              <a:rPr lang="en-US" altLang="en-US"/>
              <a:pPr/>
              <a:t>‹#›</a:t>
            </a:fld>
            <a:endParaRPr lang="en-US" altLang="en-US"/>
          </a:p>
        </p:txBody>
      </p:sp>
    </p:spTree>
    <p:extLst>
      <p:ext uri="{BB962C8B-B14F-4D97-AF65-F5344CB8AC3E}">
        <p14:creationId xmlns:p14="http://schemas.microsoft.com/office/powerpoint/2010/main" val="35998189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C6E5D78-6E20-45DF-BE31-5B421718C82E}" type="slidenum">
              <a:rPr lang="en-US" altLang="en-US"/>
              <a:pPr/>
              <a:t>‹#›</a:t>
            </a:fld>
            <a:endParaRPr lang="en-US" altLang="en-US"/>
          </a:p>
        </p:txBody>
      </p:sp>
    </p:spTree>
    <p:extLst>
      <p:ext uri="{BB962C8B-B14F-4D97-AF65-F5344CB8AC3E}">
        <p14:creationId xmlns:p14="http://schemas.microsoft.com/office/powerpoint/2010/main" val="27424992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64BE3654-6E01-4975-9BD4-551CA6F92273}" type="slidenum">
              <a:rPr lang="en-US" altLang="en-US"/>
              <a:pPr/>
              <a:t>‹#›</a:t>
            </a:fld>
            <a:endParaRPr lang="en-US" altLang="en-US"/>
          </a:p>
        </p:txBody>
      </p:sp>
    </p:spTree>
    <p:extLst>
      <p:ext uri="{BB962C8B-B14F-4D97-AF65-F5344CB8AC3E}">
        <p14:creationId xmlns:p14="http://schemas.microsoft.com/office/powerpoint/2010/main" val="15572563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FF6D8919-0789-4166-AFA0-18551E746887}" type="slidenum">
              <a:rPr lang="en-US" altLang="en-US"/>
              <a:pPr/>
              <a:t>‹#›</a:t>
            </a:fld>
            <a:endParaRPr lang="en-US" altLang="en-US"/>
          </a:p>
        </p:txBody>
      </p:sp>
    </p:spTree>
    <p:extLst>
      <p:ext uri="{BB962C8B-B14F-4D97-AF65-F5344CB8AC3E}">
        <p14:creationId xmlns:p14="http://schemas.microsoft.com/office/powerpoint/2010/main" val="9857250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CE63D842-AC3D-4438-BBAC-25D4948443B2}" type="slidenum">
              <a:rPr lang="en-US" altLang="en-US"/>
              <a:pPr/>
              <a:t>‹#›</a:t>
            </a:fld>
            <a:endParaRPr lang="en-US" altLang="en-US"/>
          </a:p>
        </p:txBody>
      </p:sp>
    </p:spTree>
    <p:extLst>
      <p:ext uri="{BB962C8B-B14F-4D97-AF65-F5344CB8AC3E}">
        <p14:creationId xmlns:p14="http://schemas.microsoft.com/office/powerpoint/2010/main" val="38541697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7385A30-2D28-4824-8E71-2BB45BFC1839}" type="slidenum">
              <a:rPr lang="en-US" altLang="en-US"/>
              <a:pPr/>
              <a:t>‹#›</a:t>
            </a:fld>
            <a:endParaRPr lang="en-US" altLang="en-US"/>
          </a:p>
        </p:txBody>
      </p:sp>
    </p:spTree>
    <p:extLst>
      <p:ext uri="{BB962C8B-B14F-4D97-AF65-F5344CB8AC3E}">
        <p14:creationId xmlns:p14="http://schemas.microsoft.com/office/powerpoint/2010/main" val="35178747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911E0BB1-C1DF-434F-83FB-989BEDACB9C6}" type="slidenum">
              <a:rPr lang="en-US" altLang="en-US"/>
              <a:pPr/>
              <a:t>‹#›</a:t>
            </a:fld>
            <a:endParaRPr lang="en-US" altLang="en-US"/>
          </a:p>
        </p:txBody>
      </p:sp>
    </p:spTree>
    <p:extLst>
      <p:ext uri="{BB962C8B-B14F-4D97-AF65-F5344CB8AC3E}">
        <p14:creationId xmlns:p14="http://schemas.microsoft.com/office/powerpoint/2010/main" val="25263394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E5EA1E6-80CF-4452-9229-6BDB596CAD75}" type="slidenum">
              <a:rPr lang="en-US" altLang="en-US"/>
              <a:pPr/>
              <a:t>‹#›</a:t>
            </a:fld>
            <a:endParaRPr lang="en-US" altLang="en-US"/>
          </a:p>
        </p:txBody>
      </p:sp>
    </p:spTree>
    <p:extLst>
      <p:ext uri="{BB962C8B-B14F-4D97-AF65-F5344CB8AC3E}">
        <p14:creationId xmlns:p14="http://schemas.microsoft.com/office/powerpoint/2010/main" val="414131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68" y="304800"/>
            <a:ext cx="1885951"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10" y="304800"/>
            <a:ext cx="5505451"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8D3B35D-2503-44FF-A621-8750275699E7}" type="slidenum">
              <a:rPr lang="en-US" altLang="en-US"/>
              <a:pPr/>
              <a:t>‹#›</a:t>
            </a:fld>
            <a:endParaRPr lang="en-US" altLang="en-US"/>
          </a:p>
        </p:txBody>
      </p:sp>
    </p:spTree>
    <p:extLst>
      <p:ext uri="{BB962C8B-B14F-4D97-AF65-F5344CB8AC3E}">
        <p14:creationId xmlns:p14="http://schemas.microsoft.com/office/powerpoint/2010/main" val="1319804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4AA3E7D-3AC6-459D-8A4D-A8E85AAEC059}" type="slidenum">
              <a:rPr lang="en-US" altLang="en-US"/>
              <a:pPr/>
              <a:t>‹#›</a:t>
            </a:fld>
            <a:endParaRPr lang="en-US" altLang="en-US"/>
          </a:p>
        </p:txBody>
      </p:sp>
    </p:spTree>
    <p:extLst>
      <p:ext uri="{BB962C8B-B14F-4D97-AF65-F5344CB8AC3E}">
        <p14:creationId xmlns:p14="http://schemas.microsoft.com/office/powerpoint/2010/main" val="32965825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AFFA14D-C045-45E1-9DB2-1E32562989AF}"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1711ED4-5CA9-418F-9322-3B134B8167C6}" type="slidenum">
              <a:rPr lang="en-US" altLang="en-US"/>
              <a:pPr/>
              <a:t>‹#›</a:t>
            </a:fld>
            <a:endParaRPr lang="en-US" altLang="en-US"/>
          </a:p>
        </p:txBody>
      </p:sp>
    </p:spTree>
    <p:extLst>
      <p:ext uri="{BB962C8B-B14F-4D97-AF65-F5344CB8AC3E}">
        <p14:creationId xmlns:p14="http://schemas.microsoft.com/office/powerpoint/2010/main" val="20506021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88BB700-F0E5-4DC9-A36A-94AD4643E69B}"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992B09F-2311-4DCF-9E76-1881424E991A}" type="slidenum">
              <a:rPr lang="en-US" altLang="en-US"/>
              <a:pPr/>
              <a:t>‹#›</a:t>
            </a:fld>
            <a:endParaRPr lang="en-US" altLang="en-US"/>
          </a:p>
        </p:txBody>
      </p:sp>
    </p:spTree>
    <p:extLst>
      <p:ext uri="{BB962C8B-B14F-4D97-AF65-F5344CB8AC3E}">
        <p14:creationId xmlns:p14="http://schemas.microsoft.com/office/powerpoint/2010/main" val="31398206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4B82C66-E292-4BB1-A957-341ED3DE0E13}"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183DFF-D97E-4E83-B9D5-81DB24FF40D6}" type="slidenum">
              <a:rPr lang="en-US" altLang="en-US"/>
              <a:pPr/>
              <a:t>‹#›</a:t>
            </a:fld>
            <a:endParaRPr lang="en-US" altLang="en-US"/>
          </a:p>
        </p:txBody>
      </p:sp>
    </p:spTree>
    <p:extLst>
      <p:ext uri="{BB962C8B-B14F-4D97-AF65-F5344CB8AC3E}">
        <p14:creationId xmlns:p14="http://schemas.microsoft.com/office/powerpoint/2010/main" val="32704445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7B91771B-183D-4D4C-9D6B-EE7BDAE15641}"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7FB8111-2F8B-4F78-9521-B7AAD0BA6563}" type="slidenum">
              <a:rPr lang="en-US" altLang="en-US"/>
              <a:pPr/>
              <a:t>‹#›</a:t>
            </a:fld>
            <a:endParaRPr lang="en-US" altLang="en-US"/>
          </a:p>
        </p:txBody>
      </p:sp>
    </p:spTree>
    <p:extLst>
      <p:ext uri="{BB962C8B-B14F-4D97-AF65-F5344CB8AC3E}">
        <p14:creationId xmlns:p14="http://schemas.microsoft.com/office/powerpoint/2010/main" val="34870559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10DF2A4-F43C-4AEF-A2F6-1FD13795827D}" type="datetimeFigureOut">
              <a:rPr lang="en-US" altLang="en-US"/>
              <a:pPr/>
              <a:t>11/13/2015</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8D4EFDD-721C-4ACA-B838-F36C8D83522B}" type="slidenum">
              <a:rPr lang="en-US" altLang="en-US"/>
              <a:pPr/>
              <a:t>‹#›</a:t>
            </a:fld>
            <a:endParaRPr lang="en-US" altLang="en-US"/>
          </a:p>
        </p:txBody>
      </p:sp>
    </p:spTree>
    <p:extLst>
      <p:ext uri="{BB962C8B-B14F-4D97-AF65-F5344CB8AC3E}">
        <p14:creationId xmlns:p14="http://schemas.microsoft.com/office/powerpoint/2010/main" val="11106474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DB91862-2458-4729-9907-4B4F6345A49E}" type="datetimeFigureOut">
              <a:rPr lang="en-US" altLang="en-US"/>
              <a:pPr/>
              <a:t>11/13/2015</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2F833B7-DD07-4A67-931B-FD3E914065C4}" type="slidenum">
              <a:rPr lang="en-US" altLang="en-US"/>
              <a:pPr/>
              <a:t>‹#›</a:t>
            </a:fld>
            <a:endParaRPr lang="en-US" altLang="en-US"/>
          </a:p>
        </p:txBody>
      </p:sp>
    </p:spTree>
    <p:extLst>
      <p:ext uri="{BB962C8B-B14F-4D97-AF65-F5344CB8AC3E}">
        <p14:creationId xmlns:p14="http://schemas.microsoft.com/office/powerpoint/2010/main" val="26148329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DF11C69-783B-4CC5-B194-879BFD3B44FA}" type="datetimeFigureOut">
              <a:rPr lang="en-US" altLang="en-US"/>
              <a:pPr/>
              <a:t>11/13/2015</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4F057DB-6B08-4548-910E-0BD3AA86BCC3}" type="slidenum">
              <a:rPr lang="en-US" altLang="en-US"/>
              <a:pPr/>
              <a:t>‹#›</a:t>
            </a:fld>
            <a:endParaRPr lang="en-US" altLang="en-US"/>
          </a:p>
        </p:txBody>
      </p:sp>
    </p:spTree>
    <p:extLst>
      <p:ext uri="{BB962C8B-B14F-4D97-AF65-F5344CB8AC3E}">
        <p14:creationId xmlns:p14="http://schemas.microsoft.com/office/powerpoint/2010/main" val="3026229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CDEBDEC-3784-4253-AC2C-D19B402407D7}"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F88FA39-87C8-4D49-BCE7-096DE9242222}" type="slidenum">
              <a:rPr lang="en-US" altLang="en-US"/>
              <a:pPr/>
              <a:t>‹#›</a:t>
            </a:fld>
            <a:endParaRPr lang="en-US" altLang="en-US"/>
          </a:p>
        </p:txBody>
      </p:sp>
    </p:spTree>
    <p:extLst>
      <p:ext uri="{BB962C8B-B14F-4D97-AF65-F5344CB8AC3E}">
        <p14:creationId xmlns:p14="http://schemas.microsoft.com/office/powerpoint/2010/main" val="35282228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BACFD32-DC8F-4AC0-BD63-C6C7F20540DC}"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3077FE5-32C6-4CF7-B093-610B9E665F60}" type="slidenum">
              <a:rPr lang="en-US" altLang="en-US"/>
              <a:pPr/>
              <a:t>‹#›</a:t>
            </a:fld>
            <a:endParaRPr lang="en-US" altLang="en-US"/>
          </a:p>
        </p:txBody>
      </p:sp>
    </p:spTree>
    <p:extLst>
      <p:ext uri="{BB962C8B-B14F-4D97-AF65-F5344CB8AC3E}">
        <p14:creationId xmlns:p14="http://schemas.microsoft.com/office/powerpoint/2010/main" val="2201527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10"/>
            <a:ext cx="7543800" cy="14319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6800" y="1981200"/>
            <a:ext cx="75438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57F2AE7-53B6-4651-87DB-CE1FAC78F275}" type="slidenum">
              <a:rPr lang="en-US" altLang="en-US"/>
              <a:pPr/>
              <a:t>‹#›</a:t>
            </a:fld>
            <a:endParaRPr lang="en-US" altLang="en-US"/>
          </a:p>
        </p:txBody>
      </p:sp>
    </p:spTree>
    <p:extLst>
      <p:ext uri="{BB962C8B-B14F-4D97-AF65-F5344CB8AC3E}">
        <p14:creationId xmlns:p14="http://schemas.microsoft.com/office/powerpoint/2010/main" val="36387398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0D8B9CE-702B-46AF-B0FD-53EF2507230C}"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2FC0455-53B6-4C6E-871D-B97EDC37AA1C}" type="slidenum">
              <a:rPr lang="en-US" altLang="en-US"/>
              <a:pPr/>
              <a:t>‹#›</a:t>
            </a:fld>
            <a:endParaRPr lang="en-US" altLang="en-US"/>
          </a:p>
        </p:txBody>
      </p:sp>
    </p:spTree>
    <p:extLst>
      <p:ext uri="{BB962C8B-B14F-4D97-AF65-F5344CB8AC3E}">
        <p14:creationId xmlns:p14="http://schemas.microsoft.com/office/powerpoint/2010/main" val="11403328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43A8E7-6F8B-4CD7-BBDB-742F30E04A8B}"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630FAFB-6156-4008-BFA4-E2D6F6AAD97F}" type="slidenum">
              <a:rPr lang="en-US" altLang="en-US"/>
              <a:pPr/>
              <a:t>‹#›</a:t>
            </a:fld>
            <a:endParaRPr lang="en-US" altLang="en-US"/>
          </a:p>
        </p:txBody>
      </p:sp>
    </p:spTree>
    <p:extLst>
      <p:ext uri="{BB962C8B-B14F-4D97-AF65-F5344CB8AC3E}">
        <p14:creationId xmlns:p14="http://schemas.microsoft.com/office/powerpoint/2010/main" val="40297621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7600A1-BC08-469B-855A-E4B6ED37DC5E}" type="slidenum">
              <a:rPr lang="en-US" altLang="en-US"/>
              <a:pPr/>
              <a:t>‹#›</a:t>
            </a:fld>
            <a:endParaRPr lang="en-US" altLang="en-US"/>
          </a:p>
        </p:txBody>
      </p:sp>
    </p:spTree>
    <p:extLst>
      <p:ext uri="{BB962C8B-B14F-4D97-AF65-F5344CB8AC3E}">
        <p14:creationId xmlns:p14="http://schemas.microsoft.com/office/powerpoint/2010/main" val="397593708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6F3E405-4387-49CD-9015-A7B82EE9FBE0}" type="slidenum">
              <a:rPr lang="en-US" altLang="en-US"/>
              <a:pPr/>
              <a:t>‹#›</a:t>
            </a:fld>
            <a:endParaRPr lang="en-US" altLang="en-US"/>
          </a:p>
        </p:txBody>
      </p:sp>
    </p:spTree>
    <p:extLst>
      <p:ext uri="{BB962C8B-B14F-4D97-AF65-F5344CB8AC3E}">
        <p14:creationId xmlns:p14="http://schemas.microsoft.com/office/powerpoint/2010/main" val="39649254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2B6D95-A2D7-4E78-B4F2-1556B3C7C800}" type="slidenum">
              <a:rPr lang="en-US" altLang="en-US"/>
              <a:pPr/>
              <a:t>‹#›</a:t>
            </a:fld>
            <a:endParaRPr lang="en-US" altLang="en-US"/>
          </a:p>
        </p:txBody>
      </p:sp>
    </p:spTree>
    <p:extLst>
      <p:ext uri="{BB962C8B-B14F-4D97-AF65-F5344CB8AC3E}">
        <p14:creationId xmlns:p14="http://schemas.microsoft.com/office/powerpoint/2010/main" val="21064291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AF43F6B-4342-48A8-AB4D-B8D0CA13460F}" type="slidenum">
              <a:rPr lang="en-US" altLang="en-US"/>
              <a:pPr/>
              <a:t>‹#›</a:t>
            </a:fld>
            <a:endParaRPr lang="en-US" altLang="en-US"/>
          </a:p>
        </p:txBody>
      </p:sp>
    </p:spTree>
    <p:extLst>
      <p:ext uri="{BB962C8B-B14F-4D97-AF65-F5344CB8AC3E}">
        <p14:creationId xmlns:p14="http://schemas.microsoft.com/office/powerpoint/2010/main" val="38903529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26E75DD0-495A-4684-9C41-6829B1736729}" type="slidenum">
              <a:rPr lang="en-US" altLang="en-US"/>
              <a:pPr/>
              <a:t>‹#›</a:t>
            </a:fld>
            <a:endParaRPr lang="en-US" altLang="en-US"/>
          </a:p>
        </p:txBody>
      </p:sp>
    </p:spTree>
    <p:extLst>
      <p:ext uri="{BB962C8B-B14F-4D97-AF65-F5344CB8AC3E}">
        <p14:creationId xmlns:p14="http://schemas.microsoft.com/office/powerpoint/2010/main" val="15271104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54AFB6F8-FA48-4E6B-A6DC-33C27C5AAB73}" type="slidenum">
              <a:rPr lang="en-US" altLang="en-US"/>
              <a:pPr/>
              <a:t>‹#›</a:t>
            </a:fld>
            <a:endParaRPr lang="en-US" altLang="en-US"/>
          </a:p>
        </p:txBody>
      </p:sp>
    </p:spTree>
    <p:extLst>
      <p:ext uri="{BB962C8B-B14F-4D97-AF65-F5344CB8AC3E}">
        <p14:creationId xmlns:p14="http://schemas.microsoft.com/office/powerpoint/2010/main" val="37784751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F26FD9A4-908A-4323-8F98-380A414C5F9D}" type="slidenum">
              <a:rPr lang="en-US" altLang="en-US"/>
              <a:pPr/>
              <a:t>‹#›</a:t>
            </a:fld>
            <a:endParaRPr lang="en-US" altLang="en-US"/>
          </a:p>
        </p:txBody>
      </p:sp>
    </p:spTree>
    <p:extLst>
      <p:ext uri="{BB962C8B-B14F-4D97-AF65-F5344CB8AC3E}">
        <p14:creationId xmlns:p14="http://schemas.microsoft.com/office/powerpoint/2010/main" val="38307215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D7F21C24-1085-4355-AC02-A85D71D7E3EE}" type="slidenum">
              <a:rPr lang="en-US" altLang="en-US"/>
              <a:pPr/>
              <a:t>‹#›</a:t>
            </a:fld>
            <a:endParaRPr lang="en-US" altLang="en-US"/>
          </a:p>
        </p:txBody>
      </p:sp>
    </p:spTree>
    <p:extLst>
      <p:ext uri="{BB962C8B-B14F-4D97-AF65-F5344CB8AC3E}">
        <p14:creationId xmlns:p14="http://schemas.microsoft.com/office/powerpoint/2010/main" val="2715471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41" y="2130544"/>
            <a:ext cx="7772977" cy="1469371"/>
          </a:xfrm>
          <a:prstGeom prst="rect">
            <a:avLst/>
          </a:prstGeom>
        </p:spPr>
        <p:txBody>
          <a:bodyPr lIns="81929" tIns="40965" rIns="81929" bIns="40965"/>
          <a:lstStyle/>
          <a:p>
            <a:r>
              <a:rPr lang="en-US" smtClean="0"/>
              <a:t>Click to edit Master title style</a:t>
            </a:r>
            <a:endParaRPr lang="en-US"/>
          </a:p>
        </p:txBody>
      </p:sp>
      <p:sp>
        <p:nvSpPr>
          <p:cNvPr id="3" name="Subtitle 2"/>
          <p:cNvSpPr>
            <a:spLocks noGrp="1"/>
          </p:cNvSpPr>
          <p:nvPr>
            <p:ph type="subTitle" idx="1"/>
          </p:nvPr>
        </p:nvSpPr>
        <p:spPr>
          <a:xfrm>
            <a:off x="1371038" y="3885665"/>
            <a:ext cx="6401955" cy="1753721"/>
          </a:xfrm>
          <a:prstGeom prst="rect">
            <a:avLst/>
          </a:prstGeom>
        </p:spPr>
        <p:txBody>
          <a:bodyPr lIns="81929" tIns="40965" rIns="81929" bIns="40965"/>
          <a:lstStyle>
            <a:lvl1pPr marL="0" indent="0" algn="ctr">
              <a:buNone/>
              <a:defRPr/>
            </a:lvl1pPr>
            <a:lvl2pPr marL="409655" indent="0" algn="ctr">
              <a:buNone/>
              <a:defRPr/>
            </a:lvl2pPr>
            <a:lvl3pPr marL="819308" indent="0" algn="ctr">
              <a:buNone/>
              <a:defRPr/>
            </a:lvl3pPr>
            <a:lvl4pPr marL="1228964" indent="0" algn="ctr">
              <a:buNone/>
              <a:defRPr/>
            </a:lvl4pPr>
            <a:lvl5pPr marL="1638615" indent="0" algn="ctr">
              <a:buNone/>
              <a:defRPr/>
            </a:lvl5pPr>
            <a:lvl6pPr marL="2048268" indent="0" algn="ctr">
              <a:buNone/>
              <a:defRPr/>
            </a:lvl6pPr>
            <a:lvl7pPr marL="2457924" indent="0" algn="ctr">
              <a:buNone/>
              <a:defRPr/>
            </a:lvl7pPr>
            <a:lvl8pPr marL="2867575" indent="0" algn="ctr">
              <a:buNone/>
              <a:defRPr/>
            </a:lvl8pPr>
            <a:lvl9pPr marL="327722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68668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8BB8468-C3DA-4389-893B-1CB9CFAB37FA}" type="slidenum">
              <a:rPr lang="en-US" altLang="en-US"/>
              <a:pPr/>
              <a:t>‹#›</a:t>
            </a:fld>
            <a:endParaRPr lang="en-US" altLang="en-US"/>
          </a:p>
        </p:txBody>
      </p:sp>
    </p:spTree>
    <p:extLst>
      <p:ext uri="{BB962C8B-B14F-4D97-AF65-F5344CB8AC3E}">
        <p14:creationId xmlns:p14="http://schemas.microsoft.com/office/powerpoint/2010/main" val="27846950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2EA097-3584-49B7-B843-BB9BCD419F8B}" type="slidenum">
              <a:rPr lang="en-US" altLang="en-US"/>
              <a:pPr/>
              <a:t>‹#›</a:t>
            </a:fld>
            <a:endParaRPr lang="en-US" altLang="en-US"/>
          </a:p>
        </p:txBody>
      </p:sp>
    </p:spTree>
    <p:extLst>
      <p:ext uri="{BB962C8B-B14F-4D97-AF65-F5344CB8AC3E}">
        <p14:creationId xmlns:p14="http://schemas.microsoft.com/office/powerpoint/2010/main" val="7408387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EA34140-C8AB-4D0B-AE28-24B6E30FE3D1}" type="slidenum">
              <a:rPr lang="en-US" altLang="en-US"/>
              <a:pPr/>
              <a:t>‹#›</a:t>
            </a:fld>
            <a:endParaRPr lang="en-US" altLang="en-US"/>
          </a:p>
        </p:txBody>
      </p:sp>
    </p:spTree>
    <p:extLst>
      <p:ext uri="{BB962C8B-B14F-4D97-AF65-F5344CB8AC3E}">
        <p14:creationId xmlns:p14="http://schemas.microsoft.com/office/powerpoint/2010/main" val="14075874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364BDBA-14A1-47A0-B223-3E2500A44366}" type="slidenum">
              <a:rPr lang="en-US" altLang="en-US"/>
              <a:pPr/>
              <a:t>‹#›</a:t>
            </a:fld>
            <a:endParaRPr lang="en-US" altLang="en-US"/>
          </a:p>
        </p:txBody>
      </p:sp>
    </p:spTree>
    <p:extLst>
      <p:ext uri="{BB962C8B-B14F-4D97-AF65-F5344CB8AC3E}">
        <p14:creationId xmlns:p14="http://schemas.microsoft.com/office/powerpoint/2010/main" val="33511912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9C43FF-BA94-456D-B85E-0957E7DD9C22}" type="slidenum">
              <a:rPr lang="en-US" altLang="en-US"/>
              <a:pPr/>
              <a:t>‹#›</a:t>
            </a:fld>
            <a:endParaRPr lang="en-US" altLang="en-US"/>
          </a:p>
        </p:txBody>
      </p:sp>
    </p:spTree>
    <p:extLst>
      <p:ext uri="{BB962C8B-B14F-4D97-AF65-F5344CB8AC3E}">
        <p14:creationId xmlns:p14="http://schemas.microsoft.com/office/powerpoint/2010/main" val="13033648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34FEB6C-BBFE-41DB-A9D4-FF464D518776}" type="slidenum">
              <a:rPr lang="en-US" altLang="en-US"/>
              <a:pPr/>
              <a:t>‹#›</a:t>
            </a:fld>
            <a:endParaRPr lang="en-US" altLang="en-US"/>
          </a:p>
        </p:txBody>
      </p:sp>
    </p:spTree>
    <p:extLst>
      <p:ext uri="{BB962C8B-B14F-4D97-AF65-F5344CB8AC3E}">
        <p14:creationId xmlns:p14="http://schemas.microsoft.com/office/powerpoint/2010/main" val="29368283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42B9408-CF8B-4E50-9B6A-6241D297EC6D}" type="slidenum">
              <a:rPr lang="en-US" altLang="en-US"/>
              <a:pPr/>
              <a:t>‹#›</a:t>
            </a:fld>
            <a:endParaRPr lang="en-US" altLang="en-US"/>
          </a:p>
        </p:txBody>
      </p:sp>
    </p:spTree>
    <p:extLst>
      <p:ext uri="{BB962C8B-B14F-4D97-AF65-F5344CB8AC3E}">
        <p14:creationId xmlns:p14="http://schemas.microsoft.com/office/powerpoint/2010/main" val="5555540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857E7D88-2F20-4B1B-8FFF-1A966CAB5783}" type="slidenum">
              <a:rPr lang="en-US" altLang="en-US"/>
              <a:pPr/>
              <a:t>‹#›</a:t>
            </a:fld>
            <a:endParaRPr lang="en-US" altLang="en-US"/>
          </a:p>
        </p:txBody>
      </p:sp>
    </p:spTree>
    <p:extLst>
      <p:ext uri="{BB962C8B-B14F-4D97-AF65-F5344CB8AC3E}">
        <p14:creationId xmlns:p14="http://schemas.microsoft.com/office/powerpoint/2010/main" val="18138312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408F1DF-E1C8-4001-ADFC-4F6AD0840DD8}" type="slidenum">
              <a:rPr lang="en-US" altLang="en-US"/>
              <a:pPr/>
              <a:t>‹#›</a:t>
            </a:fld>
            <a:endParaRPr lang="en-US" altLang="en-US"/>
          </a:p>
        </p:txBody>
      </p:sp>
    </p:spTree>
    <p:extLst>
      <p:ext uri="{BB962C8B-B14F-4D97-AF65-F5344CB8AC3E}">
        <p14:creationId xmlns:p14="http://schemas.microsoft.com/office/powerpoint/2010/main" val="28525544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A0990E86-EAF9-4AFD-BAFD-AFFE1CFBCFC9}" type="slidenum">
              <a:rPr lang="en-US" altLang="en-US"/>
              <a:pPr/>
              <a:t>‹#›</a:t>
            </a:fld>
            <a:endParaRPr lang="en-US" altLang="en-US"/>
          </a:p>
        </p:txBody>
      </p:sp>
    </p:spTree>
    <p:extLst>
      <p:ext uri="{BB962C8B-B14F-4D97-AF65-F5344CB8AC3E}">
        <p14:creationId xmlns:p14="http://schemas.microsoft.com/office/powerpoint/2010/main" val="4211759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smtClean="0"/>
              <a:t>Click to edit Master title style</a:t>
            </a:r>
            <a:endParaRPr lang="en-US"/>
          </a:p>
        </p:txBody>
      </p:sp>
      <p:sp>
        <p:nvSpPr>
          <p:cNvPr id="3" name="Content Placeholder 2"/>
          <p:cNvSpPr>
            <a:spLocks noGrp="1"/>
          </p:cNvSpPr>
          <p:nvPr>
            <p:ph idx="1"/>
          </p:nvPr>
        </p:nvSpPr>
        <p:spPr>
          <a:xfrm>
            <a:off x="457506" y="1599640"/>
            <a:ext cx="8229023" cy="4527176"/>
          </a:xfrm>
          <a:prstGeom prst="rect">
            <a:avLst/>
          </a:prstGeom>
        </p:spPr>
        <p:txBody>
          <a:bodyPr lIns="81929" tIns="40965" rIns="81929" bIns="409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425694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526FF06-566F-4828-983F-C45D3C88F5C7}" type="slidenum">
              <a:rPr lang="en-US" altLang="en-US"/>
              <a:pPr/>
              <a:t>‹#›</a:t>
            </a:fld>
            <a:endParaRPr lang="en-US" altLang="en-US"/>
          </a:p>
        </p:txBody>
      </p:sp>
    </p:spTree>
    <p:extLst>
      <p:ext uri="{BB962C8B-B14F-4D97-AF65-F5344CB8AC3E}">
        <p14:creationId xmlns:p14="http://schemas.microsoft.com/office/powerpoint/2010/main" val="329829837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71727F0-DEFE-49C8-8133-41AD6D6DDDC8}" type="slidenum">
              <a:rPr lang="en-US" altLang="en-US"/>
              <a:pPr/>
              <a:t>‹#›</a:t>
            </a:fld>
            <a:endParaRPr lang="en-US" altLang="en-US"/>
          </a:p>
        </p:txBody>
      </p:sp>
    </p:spTree>
    <p:extLst>
      <p:ext uri="{BB962C8B-B14F-4D97-AF65-F5344CB8AC3E}">
        <p14:creationId xmlns:p14="http://schemas.microsoft.com/office/powerpoint/2010/main" val="34229807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CBFB95B-3E5C-4B61-B204-C6DEE21C699F}" type="slidenum">
              <a:rPr lang="en-US" altLang="en-US"/>
              <a:pPr/>
              <a:t>‹#›</a:t>
            </a:fld>
            <a:endParaRPr lang="en-US" altLang="en-US"/>
          </a:p>
        </p:txBody>
      </p:sp>
    </p:spTree>
    <p:extLst>
      <p:ext uri="{BB962C8B-B14F-4D97-AF65-F5344CB8AC3E}">
        <p14:creationId xmlns:p14="http://schemas.microsoft.com/office/powerpoint/2010/main" val="24934885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E469E3D-0002-4933-A7B9-ED983E0A1949}" type="slidenum">
              <a:rPr lang="en-US" altLang="en-US"/>
              <a:pPr/>
              <a:t>‹#›</a:t>
            </a:fld>
            <a:endParaRPr lang="en-US" altLang="en-US"/>
          </a:p>
        </p:txBody>
      </p:sp>
    </p:spTree>
    <p:extLst>
      <p:ext uri="{BB962C8B-B14F-4D97-AF65-F5344CB8AC3E}">
        <p14:creationId xmlns:p14="http://schemas.microsoft.com/office/powerpoint/2010/main" val="3635962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B414A7A-44BB-4C61-B185-79AEA764BD12}"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AF2B35A-3844-407E-8017-3EAC74BEB23D}" type="slidenum">
              <a:rPr lang="en-US" altLang="en-US"/>
              <a:pPr/>
              <a:t>‹#›</a:t>
            </a:fld>
            <a:endParaRPr lang="en-US" altLang="en-US"/>
          </a:p>
        </p:txBody>
      </p:sp>
    </p:spTree>
    <p:extLst>
      <p:ext uri="{BB962C8B-B14F-4D97-AF65-F5344CB8AC3E}">
        <p14:creationId xmlns:p14="http://schemas.microsoft.com/office/powerpoint/2010/main" val="63578993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49E7421-F93F-4B0E-A534-F7F27A97BFD3}"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084D2BB-C7B6-4B26-8652-9141D9D44F00}" type="slidenum">
              <a:rPr lang="en-US" altLang="en-US"/>
              <a:pPr/>
              <a:t>‹#›</a:t>
            </a:fld>
            <a:endParaRPr lang="en-US" altLang="en-US"/>
          </a:p>
        </p:txBody>
      </p:sp>
    </p:spTree>
    <p:extLst>
      <p:ext uri="{BB962C8B-B14F-4D97-AF65-F5344CB8AC3E}">
        <p14:creationId xmlns:p14="http://schemas.microsoft.com/office/powerpoint/2010/main" val="20912309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C65A51D-A263-4ED8-B208-99A868524EA7}"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9A62E1-B24B-46F3-9BEF-2E3827F007D7}" type="slidenum">
              <a:rPr lang="en-US" altLang="en-US"/>
              <a:pPr/>
              <a:t>‹#›</a:t>
            </a:fld>
            <a:endParaRPr lang="en-US" altLang="en-US"/>
          </a:p>
        </p:txBody>
      </p:sp>
    </p:spTree>
    <p:extLst>
      <p:ext uri="{BB962C8B-B14F-4D97-AF65-F5344CB8AC3E}">
        <p14:creationId xmlns:p14="http://schemas.microsoft.com/office/powerpoint/2010/main" val="23882940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B2495A0E-B19B-412A-96F1-1F10F1F626DF}"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2BD137E-9C44-4E7E-9276-33AF5877F923}" type="slidenum">
              <a:rPr lang="en-US" altLang="en-US"/>
              <a:pPr/>
              <a:t>‹#›</a:t>
            </a:fld>
            <a:endParaRPr lang="en-US" altLang="en-US"/>
          </a:p>
        </p:txBody>
      </p:sp>
    </p:spTree>
    <p:extLst>
      <p:ext uri="{BB962C8B-B14F-4D97-AF65-F5344CB8AC3E}">
        <p14:creationId xmlns:p14="http://schemas.microsoft.com/office/powerpoint/2010/main" val="4746334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B1B5C7C0-845F-4494-919C-29AC6C2A8C5D}" type="datetimeFigureOut">
              <a:rPr lang="en-US" altLang="en-US"/>
              <a:pPr/>
              <a:t>11/13/2015</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0C9F226F-9C98-412F-8F77-5B11BB135360}" type="slidenum">
              <a:rPr lang="en-US" altLang="en-US"/>
              <a:pPr/>
              <a:t>‹#›</a:t>
            </a:fld>
            <a:endParaRPr lang="en-US" altLang="en-US"/>
          </a:p>
        </p:txBody>
      </p:sp>
    </p:spTree>
    <p:extLst>
      <p:ext uri="{BB962C8B-B14F-4D97-AF65-F5344CB8AC3E}">
        <p14:creationId xmlns:p14="http://schemas.microsoft.com/office/powerpoint/2010/main" val="36793876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8136E09-545D-4C84-92CD-B369D10F8AD6}" type="datetimeFigureOut">
              <a:rPr lang="en-US" altLang="en-US"/>
              <a:pPr/>
              <a:t>11/13/2015</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B3D7DA6-6924-489A-9A3E-8C01F33D735D}" type="slidenum">
              <a:rPr lang="en-US" altLang="en-US"/>
              <a:pPr/>
              <a:t>‹#›</a:t>
            </a:fld>
            <a:endParaRPr lang="en-US" altLang="en-US"/>
          </a:p>
        </p:txBody>
      </p:sp>
    </p:spTree>
    <p:extLst>
      <p:ext uri="{BB962C8B-B14F-4D97-AF65-F5344CB8AC3E}">
        <p14:creationId xmlns:p14="http://schemas.microsoft.com/office/powerpoint/2010/main" val="1152535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53" y="4406715"/>
            <a:ext cx="7771535" cy="1362916"/>
          </a:xfrm>
          <a:prstGeom prst="rect">
            <a:avLst/>
          </a:prstGeom>
        </p:spPr>
        <p:txBody>
          <a:bodyPr lIns="81929" tIns="40965" rIns="81929" bIns="40965"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53" y="2906536"/>
            <a:ext cx="7771535" cy="1500187"/>
          </a:xfrm>
          <a:prstGeom prst="rect">
            <a:avLst/>
          </a:prstGeom>
        </p:spPr>
        <p:txBody>
          <a:bodyPr lIns="81929" tIns="40965" rIns="81929" bIns="40965" anchor="b"/>
          <a:lstStyle>
            <a:lvl1pPr marL="0" indent="0">
              <a:buNone/>
              <a:defRPr sz="1800"/>
            </a:lvl1pPr>
            <a:lvl2pPr marL="409655" indent="0">
              <a:buNone/>
              <a:defRPr sz="1600"/>
            </a:lvl2pPr>
            <a:lvl3pPr marL="819308" indent="0">
              <a:buNone/>
              <a:defRPr sz="1400"/>
            </a:lvl3pPr>
            <a:lvl4pPr marL="1228964" indent="0">
              <a:buNone/>
              <a:defRPr sz="1300"/>
            </a:lvl4pPr>
            <a:lvl5pPr marL="1638615" indent="0">
              <a:buNone/>
              <a:defRPr sz="1300"/>
            </a:lvl5pPr>
            <a:lvl6pPr marL="2048268" indent="0">
              <a:buNone/>
              <a:defRPr sz="1300"/>
            </a:lvl6pPr>
            <a:lvl7pPr marL="2457924" indent="0">
              <a:buNone/>
              <a:defRPr sz="1300"/>
            </a:lvl7pPr>
            <a:lvl8pPr marL="2867575" indent="0">
              <a:buNone/>
              <a:defRPr sz="1300"/>
            </a:lvl8pPr>
            <a:lvl9pPr marL="3277229" indent="0">
              <a:buNone/>
              <a:defRPr sz="1300"/>
            </a:lvl9pPr>
          </a:lstStyle>
          <a:p>
            <a:pPr lvl="0"/>
            <a:r>
              <a:rPr lang="en-US" smtClean="0"/>
              <a:t>Click to edit Master text styles</a:t>
            </a:r>
          </a:p>
        </p:txBody>
      </p:sp>
    </p:spTree>
    <p:extLst>
      <p:ext uri="{BB962C8B-B14F-4D97-AF65-F5344CB8AC3E}">
        <p14:creationId xmlns:p14="http://schemas.microsoft.com/office/powerpoint/2010/main" val="239846762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132F248-AB53-4EB8-944C-A7860BA0091A}" type="datetimeFigureOut">
              <a:rPr lang="en-US" altLang="en-US"/>
              <a:pPr/>
              <a:t>11/13/2015</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69A07A2-37F1-4EFA-B6DD-43B4DF785989}" type="slidenum">
              <a:rPr lang="en-US" altLang="en-US"/>
              <a:pPr/>
              <a:t>‹#›</a:t>
            </a:fld>
            <a:endParaRPr lang="en-US" altLang="en-US"/>
          </a:p>
        </p:txBody>
      </p:sp>
    </p:spTree>
    <p:extLst>
      <p:ext uri="{BB962C8B-B14F-4D97-AF65-F5344CB8AC3E}">
        <p14:creationId xmlns:p14="http://schemas.microsoft.com/office/powerpoint/2010/main" val="24623063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2128A55-958B-4485-9E34-5D695BF71AE5}"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4462634-073C-4E77-9A07-BDB05139F084}" type="slidenum">
              <a:rPr lang="en-US" altLang="en-US"/>
              <a:pPr/>
              <a:t>‹#›</a:t>
            </a:fld>
            <a:endParaRPr lang="en-US" altLang="en-US"/>
          </a:p>
        </p:txBody>
      </p:sp>
    </p:spTree>
    <p:extLst>
      <p:ext uri="{BB962C8B-B14F-4D97-AF65-F5344CB8AC3E}">
        <p14:creationId xmlns:p14="http://schemas.microsoft.com/office/powerpoint/2010/main" val="2768155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DD979BF-5AC7-473D-93C2-3EA9B0CF5358}" type="datetimeFigureOut">
              <a:rPr lang="en-US" altLang="en-US"/>
              <a:pPr/>
              <a:t>11/13/2015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85FFF35-3D63-4994-9ECD-E24E88ABFEF9}" type="slidenum">
              <a:rPr lang="en-US" altLang="en-US"/>
              <a:pPr/>
              <a:t>‹#›</a:t>
            </a:fld>
            <a:endParaRPr lang="en-US" altLang="en-US"/>
          </a:p>
        </p:txBody>
      </p:sp>
    </p:spTree>
    <p:extLst>
      <p:ext uri="{BB962C8B-B14F-4D97-AF65-F5344CB8AC3E}">
        <p14:creationId xmlns:p14="http://schemas.microsoft.com/office/powerpoint/2010/main" val="13192246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B182483-FA5B-40AE-A298-FCAE9F40803E}"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BB8C3C0-F9A6-4850-B850-E51994211C22}" type="slidenum">
              <a:rPr lang="en-US" altLang="en-US"/>
              <a:pPr/>
              <a:t>‹#›</a:t>
            </a:fld>
            <a:endParaRPr lang="en-US" altLang="en-US"/>
          </a:p>
        </p:txBody>
      </p:sp>
    </p:spTree>
    <p:extLst>
      <p:ext uri="{BB962C8B-B14F-4D97-AF65-F5344CB8AC3E}">
        <p14:creationId xmlns:p14="http://schemas.microsoft.com/office/powerpoint/2010/main" val="39800695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7A1F0F5-F6FB-415D-8FEF-9692FB49ADA2}" type="datetimeFigureOut">
              <a:rPr lang="en-US" altLang="en-US"/>
              <a:pPr/>
              <a:t>11/13/2015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F35331-3995-4065-A075-62C63EB6B121}" type="slidenum">
              <a:rPr lang="en-US" altLang="en-US"/>
              <a:pPr/>
              <a:t>‹#›</a:t>
            </a:fld>
            <a:endParaRPr lang="en-US" altLang="en-US"/>
          </a:p>
        </p:txBody>
      </p:sp>
    </p:spTree>
    <p:extLst>
      <p:ext uri="{BB962C8B-B14F-4D97-AF65-F5344CB8AC3E}">
        <p14:creationId xmlns:p14="http://schemas.microsoft.com/office/powerpoint/2010/main" val="28610405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0BED3E47-B607-4569-8201-7E43EC7232EE}" type="datetimeFigureOut">
              <a:rPr lang="en-US" altLang="en-US"/>
              <a:pPr/>
              <a:t>11/13/2015</a:t>
            </a:fld>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916C32F7-B703-48EC-A05D-E9F31180DC99}" type="slidenum">
              <a:rPr lang="en-US" altLang="en-US"/>
              <a:pPr/>
              <a:t>‹#›</a:t>
            </a:fld>
            <a:endParaRPr lang="en-US" altLang="en-US"/>
          </a:p>
        </p:txBody>
      </p:sp>
    </p:spTree>
    <p:extLst>
      <p:ext uri="{BB962C8B-B14F-4D97-AF65-F5344CB8AC3E}">
        <p14:creationId xmlns:p14="http://schemas.microsoft.com/office/powerpoint/2010/main" val="30730846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A8059B2-FD49-4B0F-ACE0-C52F0AB90149}" type="slidenum">
              <a:rPr lang="en-US" altLang="en-US"/>
              <a:pPr/>
              <a:t>‹#›</a:t>
            </a:fld>
            <a:endParaRPr lang="en-US" altLang="en-US"/>
          </a:p>
        </p:txBody>
      </p:sp>
    </p:spTree>
    <p:extLst>
      <p:ext uri="{BB962C8B-B14F-4D97-AF65-F5344CB8AC3E}">
        <p14:creationId xmlns:p14="http://schemas.microsoft.com/office/powerpoint/2010/main" val="21095950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C0B9D91-DC2B-443A-B4A1-21DF30327A4E}" type="slidenum">
              <a:rPr lang="en-US" altLang="en-US"/>
              <a:pPr/>
              <a:t>‹#›</a:t>
            </a:fld>
            <a:endParaRPr lang="en-US" altLang="en-US"/>
          </a:p>
        </p:txBody>
      </p:sp>
    </p:spTree>
    <p:extLst>
      <p:ext uri="{BB962C8B-B14F-4D97-AF65-F5344CB8AC3E}">
        <p14:creationId xmlns:p14="http://schemas.microsoft.com/office/powerpoint/2010/main" val="34081616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A40FAB6-A2D0-4129-91F6-E4E3555044A6}" type="slidenum">
              <a:rPr lang="en-US" altLang="en-US"/>
              <a:pPr/>
              <a:t>‹#›</a:t>
            </a:fld>
            <a:endParaRPr lang="en-US" altLang="en-US"/>
          </a:p>
        </p:txBody>
      </p:sp>
    </p:spTree>
    <p:extLst>
      <p:ext uri="{BB962C8B-B14F-4D97-AF65-F5344CB8AC3E}">
        <p14:creationId xmlns:p14="http://schemas.microsoft.com/office/powerpoint/2010/main" val="39115305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C0E5D9A-0C60-4EEA-BCE2-10C34BF349F7}" type="slidenum">
              <a:rPr lang="en-US" altLang="en-US"/>
              <a:pPr/>
              <a:t>‹#›</a:t>
            </a:fld>
            <a:endParaRPr lang="en-US" altLang="en-US"/>
          </a:p>
        </p:txBody>
      </p:sp>
    </p:spTree>
    <p:extLst>
      <p:ext uri="{BB962C8B-B14F-4D97-AF65-F5344CB8AC3E}">
        <p14:creationId xmlns:p14="http://schemas.microsoft.com/office/powerpoint/2010/main" val="4082966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smtClean="0"/>
              <a:t>Click to edit Master title style</a:t>
            </a:r>
            <a:endParaRPr lang="en-US"/>
          </a:p>
        </p:txBody>
      </p:sp>
      <p:sp>
        <p:nvSpPr>
          <p:cNvPr id="3" name="Content Placeholder 2"/>
          <p:cNvSpPr>
            <a:spLocks noGrp="1"/>
          </p:cNvSpPr>
          <p:nvPr>
            <p:ph sz="half" idx="1"/>
          </p:nvPr>
        </p:nvSpPr>
        <p:spPr>
          <a:xfrm>
            <a:off x="457510" y="1599640"/>
            <a:ext cx="4045239" cy="4527176"/>
          </a:xfrm>
          <a:prstGeom prst="rect">
            <a:avLst/>
          </a:prstGeom>
        </p:spPr>
        <p:txBody>
          <a:bodyPr lIns="81929" tIns="40965" rIns="81929" bIns="4096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302" y="1599640"/>
            <a:ext cx="4045239" cy="4527176"/>
          </a:xfrm>
          <a:prstGeom prst="rect">
            <a:avLst/>
          </a:prstGeom>
        </p:spPr>
        <p:txBody>
          <a:bodyPr lIns="81929" tIns="40965" rIns="81929" bIns="4096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865708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CEBFDD9-FADE-44E2-B174-B104630C153A}" type="slidenum">
              <a:rPr lang="en-US" altLang="en-US"/>
              <a:pPr/>
              <a:t>‹#›</a:t>
            </a:fld>
            <a:endParaRPr lang="en-US" altLang="en-US"/>
          </a:p>
        </p:txBody>
      </p:sp>
    </p:spTree>
    <p:extLst>
      <p:ext uri="{BB962C8B-B14F-4D97-AF65-F5344CB8AC3E}">
        <p14:creationId xmlns:p14="http://schemas.microsoft.com/office/powerpoint/2010/main" val="33573201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00586CAB-D0DA-4172-9F7B-A1984995C712}" type="slidenum">
              <a:rPr lang="en-US" altLang="en-US"/>
              <a:pPr/>
              <a:t>‹#›</a:t>
            </a:fld>
            <a:endParaRPr lang="en-US" altLang="en-US"/>
          </a:p>
        </p:txBody>
      </p:sp>
    </p:spTree>
    <p:extLst>
      <p:ext uri="{BB962C8B-B14F-4D97-AF65-F5344CB8AC3E}">
        <p14:creationId xmlns:p14="http://schemas.microsoft.com/office/powerpoint/2010/main" val="19456025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2861293E-1BDD-4330-8713-115299D9E8A6}" type="slidenum">
              <a:rPr lang="en-US" altLang="en-US"/>
              <a:pPr/>
              <a:t>‹#›</a:t>
            </a:fld>
            <a:endParaRPr lang="en-US" altLang="en-US"/>
          </a:p>
        </p:txBody>
      </p:sp>
    </p:spTree>
    <p:extLst>
      <p:ext uri="{BB962C8B-B14F-4D97-AF65-F5344CB8AC3E}">
        <p14:creationId xmlns:p14="http://schemas.microsoft.com/office/powerpoint/2010/main" val="11619686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9AB05B8D-F4B5-4CA5-B6E2-63FC8ECF92C0}" type="slidenum">
              <a:rPr lang="en-US" altLang="en-US"/>
              <a:pPr/>
              <a:t>‹#›</a:t>
            </a:fld>
            <a:endParaRPr lang="en-US" altLang="en-US"/>
          </a:p>
        </p:txBody>
      </p:sp>
    </p:spTree>
    <p:extLst>
      <p:ext uri="{BB962C8B-B14F-4D97-AF65-F5344CB8AC3E}">
        <p14:creationId xmlns:p14="http://schemas.microsoft.com/office/powerpoint/2010/main" val="18507880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49E1263-1D24-4F6E-9703-D12729ED54E0}" type="slidenum">
              <a:rPr lang="en-US" altLang="en-US"/>
              <a:pPr/>
              <a:t>‹#›</a:t>
            </a:fld>
            <a:endParaRPr lang="en-US" altLang="en-US"/>
          </a:p>
        </p:txBody>
      </p:sp>
    </p:spTree>
    <p:extLst>
      <p:ext uri="{BB962C8B-B14F-4D97-AF65-F5344CB8AC3E}">
        <p14:creationId xmlns:p14="http://schemas.microsoft.com/office/powerpoint/2010/main" val="24427723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7ACE97F-6A72-46AC-8015-B7B26AF02E34}" type="slidenum">
              <a:rPr lang="en-US" altLang="en-US"/>
              <a:pPr/>
              <a:t>‹#›</a:t>
            </a:fld>
            <a:endParaRPr lang="en-US" altLang="en-US"/>
          </a:p>
        </p:txBody>
      </p:sp>
    </p:spTree>
    <p:extLst>
      <p:ext uri="{BB962C8B-B14F-4D97-AF65-F5344CB8AC3E}">
        <p14:creationId xmlns:p14="http://schemas.microsoft.com/office/powerpoint/2010/main" val="19017138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4A31E6C-5D73-48B3-ACB4-34D3131E77BA}" type="slidenum">
              <a:rPr lang="en-US" altLang="en-US"/>
              <a:pPr/>
              <a:t>‹#›</a:t>
            </a:fld>
            <a:endParaRPr lang="en-US" altLang="en-US"/>
          </a:p>
        </p:txBody>
      </p:sp>
    </p:spTree>
    <p:extLst>
      <p:ext uri="{BB962C8B-B14F-4D97-AF65-F5344CB8AC3E}">
        <p14:creationId xmlns:p14="http://schemas.microsoft.com/office/powerpoint/2010/main" val="1157907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507" y="1535211"/>
            <a:ext cx="4039465" cy="640136"/>
          </a:xfrm>
          <a:prstGeom prst="rect">
            <a:avLst/>
          </a:prstGeom>
        </p:spPr>
        <p:txBody>
          <a:bodyPr lIns="81929" tIns="40965" rIns="81929" bIns="40965" anchor="b"/>
          <a:lstStyle>
            <a:lvl1pPr marL="0" indent="0">
              <a:buNone/>
              <a:defRPr sz="2200" b="1"/>
            </a:lvl1pPr>
            <a:lvl2pPr marL="409655" indent="0">
              <a:buNone/>
              <a:defRPr sz="1800" b="1"/>
            </a:lvl2pPr>
            <a:lvl3pPr marL="819308" indent="0">
              <a:buNone/>
              <a:defRPr sz="1600" b="1"/>
            </a:lvl3pPr>
            <a:lvl4pPr marL="1228964" indent="0">
              <a:buNone/>
              <a:defRPr sz="1400" b="1"/>
            </a:lvl4pPr>
            <a:lvl5pPr marL="1638615" indent="0">
              <a:buNone/>
              <a:defRPr sz="1400" b="1"/>
            </a:lvl5pPr>
            <a:lvl6pPr marL="2048268" indent="0">
              <a:buNone/>
              <a:defRPr sz="1400" b="1"/>
            </a:lvl6pPr>
            <a:lvl7pPr marL="2457924" indent="0">
              <a:buNone/>
              <a:defRPr sz="1400" b="1"/>
            </a:lvl7pPr>
            <a:lvl8pPr marL="2867575" indent="0">
              <a:buNone/>
              <a:defRPr sz="1400" b="1"/>
            </a:lvl8pPr>
            <a:lvl9pPr marL="3277229"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507" y="2175343"/>
            <a:ext cx="4039465" cy="3951474"/>
          </a:xfrm>
          <a:prstGeom prst="rect">
            <a:avLst/>
          </a:prstGeom>
        </p:spPr>
        <p:txBody>
          <a:bodyPr lIns="81929" tIns="40965" rIns="81929" bIns="4096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4" y="1535211"/>
            <a:ext cx="4040909" cy="640136"/>
          </a:xfrm>
          <a:prstGeom prst="rect">
            <a:avLst/>
          </a:prstGeom>
        </p:spPr>
        <p:txBody>
          <a:bodyPr lIns="81929" tIns="40965" rIns="81929" bIns="40965" anchor="b"/>
          <a:lstStyle>
            <a:lvl1pPr marL="0" indent="0">
              <a:buNone/>
              <a:defRPr sz="2200" b="1"/>
            </a:lvl1pPr>
            <a:lvl2pPr marL="409655" indent="0">
              <a:buNone/>
              <a:defRPr sz="1800" b="1"/>
            </a:lvl2pPr>
            <a:lvl3pPr marL="819308" indent="0">
              <a:buNone/>
              <a:defRPr sz="1600" b="1"/>
            </a:lvl3pPr>
            <a:lvl4pPr marL="1228964" indent="0">
              <a:buNone/>
              <a:defRPr sz="1400" b="1"/>
            </a:lvl4pPr>
            <a:lvl5pPr marL="1638615" indent="0">
              <a:buNone/>
              <a:defRPr sz="1400" b="1"/>
            </a:lvl5pPr>
            <a:lvl6pPr marL="2048268" indent="0">
              <a:buNone/>
              <a:defRPr sz="1400" b="1"/>
            </a:lvl6pPr>
            <a:lvl7pPr marL="2457924" indent="0">
              <a:buNone/>
              <a:defRPr sz="1400" b="1"/>
            </a:lvl7pPr>
            <a:lvl8pPr marL="2867575" indent="0">
              <a:buNone/>
              <a:defRPr sz="1400" b="1"/>
            </a:lvl8pPr>
            <a:lvl9pPr marL="3277229"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4" y="2175343"/>
            <a:ext cx="4040909" cy="3951474"/>
          </a:xfrm>
          <a:prstGeom prst="rect">
            <a:avLst/>
          </a:prstGeom>
        </p:spPr>
        <p:txBody>
          <a:bodyPr lIns="81929" tIns="40965" rIns="81929" bIns="4096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2389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smtClean="0"/>
              <a:t>Click to edit Master title style</a:t>
            </a:r>
            <a:endParaRPr lang="en-US"/>
          </a:p>
        </p:txBody>
      </p:sp>
    </p:spTree>
    <p:extLst>
      <p:ext uri="{BB962C8B-B14F-4D97-AF65-F5344CB8AC3E}">
        <p14:creationId xmlns:p14="http://schemas.microsoft.com/office/powerpoint/2010/main" val="1059045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627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488" indent="0">
              <a:buNone/>
              <a:defRPr sz="1800"/>
            </a:lvl2pPr>
            <a:lvl3pPr marL="912979" indent="0">
              <a:buNone/>
              <a:defRPr sz="1600"/>
            </a:lvl3pPr>
            <a:lvl4pPr marL="1369470" indent="0">
              <a:buNone/>
              <a:defRPr sz="1400"/>
            </a:lvl4pPr>
            <a:lvl5pPr marL="1825958" indent="0">
              <a:buNone/>
              <a:defRPr sz="1400"/>
            </a:lvl5pPr>
            <a:lvl6pPr marL="2282449" indent="0">
              <a:buNone/>
              <a:defRPr sz="1400"/>
            </a:lvl6pPr>
            <a:lvl7pPr marL="2738938" indent="0">
              <a:buNone/>
              <a:defRPr sz="1400"/>
            </a:lvl7pPr>
            <a:lvl8pPr marL="3195420" indent="0">
              <a:buNone/>
              <a:defRPr sz="1400"/>
            </a:lvl8pPr>
            <a:lvl9pPr marL="3651916"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28E162-D359-41BD-A6CE-5F4B882A3A81}" type="slidenum">
              <a:rPr lang="en-US" altLang="en-US"/>
              <a:pPr/>
              <a:t>‹#›</a:t>
            </a:fld>
            <a:endParaRPr lang="en-US" altLang="en-US"/>
          </a:p>
        </p:txBody>
      </p:sp>
    </p:spTree>
    <p:extLst>
      <p:ext uri="{BB962C8B-B14F-4D97-AF65-F5344CB8AC3E}">
        <p14:creationId xmlns:p14="http://schemas.microsoft.com/office/powerpoint/2010/main" val="86688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3145"/>
            <a:ext cx="3007591" cy="1162610"/>
          </a:xfrm>
          <a:prstGeom prst="rect">
            <a:avLst/>
          </a:prstGeom>
        </p:spPr>
        <p:txBody>
          <a:bodyPr lIns="81929" tIns="40965" rIns="81929" bIns="40965"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76" y="273145"/>
            <a:ext cx="5111751" cy="5853672"/>
          </a:xfrm>
          <a:prstGeom prst="rect">
            <a:avLst/>
          </a:prstGeom>
        </p:spPr>
        <p:txBody>
          <a:bodyPr lIns="81929" tIns="40965" rIns="81929" bIns="40965"/>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507" y="1435755"/>
            <a:ext cx="3007591" cy="4691062"/>
          </a:xfrm>
          <a:prstGeom prst="rect">
            <a:avLst/>
          </a:prstGeom>
        </p:spPr>
        <p:txBody>
          <a:bodyPr lIns="81929" tIns="40965" rIns="81929" bIns="40965"/>
          <a:lstStyle>
            <a:lvl1pPr marL="0" indent="0">
              <a:buNone/>
              <a:defRPr sz="1300"/>
            </a:lvl1pPr>
            <a:lvl2pPr marL="409655" indent="0">
              <a:buNone/>
              <a:defRPr sz="1100"/>
            </a:lvl2pPr>
            <a:lvl3pPr marL="819308" indent="0">
              <a:buNone/>
              <a:defRPr sz="900"/>
            </a:lvl3pPr>
            <a:lvl4pPr marL="1228964" indent="0">
              <a:buNone/>
              <a:defRPr sz="800"/>
            </a:lvl4pPr>
            <a:lvl5pPr marL="1638615" indent="0">
              <a:buNone/>
              <a:defRPr sz="800"/>
            </a:lvl5pPr>
            <a:lvl6pPr marL="2048268" indent="0">
              <a:buNone/>
              <a:defRPr sz="800"/>
            </a:lvl6pPr>
            <a:lvl7pPr marL="2457924" indent="0">
              <a:buNone/>
              <a:defRPr sz="800"/>
            </a:lvl7pPr>
            <a:lvl8pPr marL="2867575" indent="0">
              <a:buNone/>
              <a:defRPr sz="800"/>
            </a:lvl8pPr>
            <a:lvl9pPr marL="3277229" indent="0">
              <a:buNone/>
              <a:defRPr sz="800"/>
            </a:lvl9pPr>
          </a:lstStyle>
          <a:p>
            <a:pPr lvl="0"/>
            <a:r>
              <a:rPr lang="en-US" smtClean="0"/>
              <a:t>Click to edit Master text styles</a:t>
            </a:r>
          </a:p>
        </p:txBody>
      </p:sp>
    </p:spTree>
    <p:extLst>
      <p:ext uri="{BB962C8B-B14F-4D97-AF65-F5344CB8AC3E}">
        <p14:creationId xmlns:p14="http://schemas.microsoft.com/office/powerpoint/2010/main" val="3804136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61" y="4800327"/>
            <a:ext cx="5486977" cy="567297"/>
          </a:xfrm>
          <a:prstGeom prst="rect">
            <a:avLst/>
          </a:prstGeom>
        </p:spPr>
        <p:txBody>
          <a:bodyPr lIns="81929" tIns="40965" rIns="81929" bIns="40965"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61" y="612124"/>
            <a:ext cx="5486977" cy="4115360"/>
          </a:xfrm>
          <a:prstGeom prst="rect">
            <a:avLst/>
          </a:prstGeom>
        </p:spPr>
        <p:txBody>
          <a:bodyPr lIns="81929" tIns="40965" rIns="81929" bIns="40965"/>
          <a:lstStyle>
            <a:lvl1pPr marL="0" indent="0">
              <a:buNone/>
              <a:defRPr sz="2900"/>
            </a:lvl1pPr>
            <a:lvl2pPr marL="409655" indent="0">
              <a:buNone/>
              <a:defRPr sz="2500"/>
            </a:lvl2pPr>
            <a:lvl3pPr marL="819308" indent="0">
              <a:buNone/>
              <a:defRPr sz="2200"/>
            </a:lvl3pPr>
            <a:lvl4pPr marL="1228964" indent="0">
              <a:buNone/>
              <a:defRPr sz="1800"/>
            </a:lvl4pPr>
            <a:lvl5pPr marL="1638615" indent="0">
              <a:buNone/>
              <a:defRPr sz="1800"/>
            </a:lvl5pPr>
            <a:lvl6pPr marL="2048268" indent="0">
              <a:buNone/>
              <a:defRPr sz="1800"/>
            </a:lvl6pPr>
            <a:lvl7pPr marL="2457924" indent="0">
              <a:buNone/>
              <a:defRPr sz="1800"/>
            </a:lvl7pPr>
            <a:lvl8pPr marL="2867575" indent="0">
              <a:buNone/>
              <a:defRPr sz="1800"/>
            </a:lvl8pPr>
            <a:lvl9pPr marL="3277229" indent="0">
              <a:buNone/>
              <a:defRPr sz="1800"/>
            </a:lvl9pPr>
          </a:lstStyle>
          <a:p>
            <a:pPr lvl="0"/>
            <a:endParaRPr lang="en-US" noProof="0" smtClean="0"/>
          </a:p>
        </p:txBody>
      </p:sp>
      <p:sp>
        <p:nvSpPr>
          <p:cNvPr id="4" name="Text Placeholder 3"/>
          <p:cNvSpPr>
            <a:spLocks noGrp="1"/>
          </p:cNvSpPr>
          <p:nvPr>
            <p:ph type="body" sz="half" idx="2"/>
          </p:nvPr>
        </p:nvSpPr>
        <p:spPr>
          <a:xfrm>
            <a:off x="1792461" y="5367618"/>
            <a:ext cx="5486977" cy="804022"/>
          </a:xfrm>
          <a:prstGeom prst="rect">
            <a:avLst/>
          </a:prstGeom>
        </p:spPr>
        <p:txBody>
          <a:bodyPr lIns="81929" tIns="40965" rIns="81929" bIns="40965"/>
          <a:lstStyle>
            <a:lvl1pPr marL="0" indent="0">
              <a:buNone/>
              <a:defRPr sz="1300"/>
            </a:lvl1pPr>
            <a:lvl2pPr marL="409655" indent="0">
              <a:buNone/>
              <a:defRPr sz="1100"/>
            </a:lvl2pPr>
            <a:lvl3pPr marL="819308" indent="0">
              <a:buNone/>
              <a:defRPr sz="900"/>
            </a:lvl3pPr>
            <a:lvl4pPr marL="1228964" indent="0">
              <a:buNone/>
              <a:defRPr sz="800"/>
            </a:lvl4pPr>
            <a:lvl5pPr marL="1638615" indent="0">
              <a:buNone/>
              <a:defRPr sz="800"/>
            </a:lvl5pPr>
            <a:lvl6pPr marL="2048268" indent="0">
              <a:buNone/>
              <a:defRPr sz="800"/>
            </a:lvl6pPr>
            <a:lvl7pPr marL="2457924" indent="0">
              <a:buNone/>
              <a:defRPr sz="800"/>
            </a:lvl7pPr>
            <a:lvl8pPr marL="2867575" indent="0">
              <a:buNone/>
              <a:defRPr sz="800"/>
            </a:lvl8pPr>
            <a:lvl9pPr marL="3277229" indent="0">
              <a:buNone/>
              <a:defRPr sz="800"/>
            </a:lvl9pPr>
          </a:lstStyle>
          <a:p>
            <a:pPr lvl="0"/>
            <a:r>
              <a:rPr lang="en-US" smtClean="0"/>
              <a:t>Click to edit Master text styles</a:t>
            </a:r>
          </a:p>
        </p:txBody>
      </p:sp>
    </p:spTree>
    <p:extLst>
      <p:ext uri="{BB962C8B-B14F-4D97-AF65-F5344CB8AC3E}">
        <p14:creationId xmlns:p14="http://schemas.microsoft.com/office/powerpoint/2010/main" val="1610831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smtClean="0"/>
              <a:t>Click to edit Master title style</a:t>
            </a:r>
            <a:endParaRPr lang="en-US"/>
          </a:p>
        </p:txBody>
      </p:sp>
      <p:sp>
        <p:nvSpPr>
          <p:cNvPr id="3" name="Vertical Text Placeholder 2"/>
          <p:cNvSpPr>
            <a:spLocks noGrp="1"/>
          </p:cNvSpPr>
          <p:nvPr>
            <p:ph type="body" orient="vert" idx="1"/>
          </p:nvPr>
        </p:nvSpPr>
        <p:spPr>
          <a:xfrm>
            <a:off x="457506" y="1599640"/>
            <a:ext cx="8229023" cy="4527176"/>
          </a:xfrm>
          <a:prstGeom prst="rect">
            <a:avLst/>
          </a:prstGeom>
        </p:spPr>
        <p:txBody>
          <a:bodyPr vert="eaVert" lIns="81929" tIns="40965" rIns="81929" bIns="409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4500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6" y="274545"/>
            <a:ext cx="2056535" cy="5852272"/>
          </a:xfrm>
          <a:prstGeom prst="rect">
            <a:avLst/>
          </a:prstGeom>
        </p:spPr>
        <p:txBody>
          <a:bodyPr vert="eaVert" lIns="81929" tIns="40965" rIns="81929" bIns="40965"/>
          <a:lstStyle/>
          <a:p>
            <a:r>
              <a:rPr lang="en-US" smtClean="0"/>
              <a:t>Click to edit Master title style</a:t>
            </a:r>
            <a:endParaRPr lang="en-US"/>
          </a:p>
        </p:txBody>
      </p:sp>
      <p:sp>
        <p:nvSpPr>
          <p:cNvPr id="3" name="Vertical Text Placeholder 2"/>
          <p:cNvSpPr>
            <a:spLocks noGrp="1"/>
          </p:cNvSpPr>
          <p:nvPr>
            <p:ph type="body" orient="vert" idx="1"/>
          </p:nvPr>
        </p:nvSpPr>
        <p:spPr>
          <a:xfrm>
            <a:off x="457518" y="274545"/>
            <a:ext cx="6033943" cy="5852272"/>
          </a:xfrm>
          <a:prstGeom prst="rect">
            <a:avLst/>
          </a:prstGeom>
        </p:spPr>
        <p:txBody>
          <a:bodyPr vert="eaVert" lIns="81929" tIns="40965" rIns="81929" bIns="4096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312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Times New Roman" pitchFamily="18" charset="0"/>
              </a:endParaRPr>
            </a:p>
          </p:txBody>
        </p:sp>
        <p:sp>
          <p:nvSpPr>
            <p:cNvPr id="7" name="Freeform 7"/>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Times New Roman" pitchFamily="18" charset="0"/>
                </a:endParaRPr>
              </a:p>
            </p:txBody>
          </p:sp>
        </p:grpSp>
      </p:grpSp>
      <p:sp>
        <p:nvSpPr>
          <p:cNvPr id="54288" name="Rectangle 16"/>
          <p:cNvSpPr>
            <a:spLocks noGrp="1" noChangeArrowheads="1"/>
          </p:cNvSpPr>
          <p:nvPr>
            <p:ph type="ctrTitle" sz="quarter"/>
          </p:nvPr>
        </p:nvSpPr>
        <p:spPr>
          <a:xfrm>
            <a:off x="1066800" y="1997086"/>
            <a:ext cx="7086600" cy="1431925"/>
          </a:xfrm>
        </p:spPr>
        <p:txBody>
          <a:bodyPr anchor="b"/>
          <a:lstStyle>
            <a:lvl1pPr>
              <a:defRPr/>
            </a:lvl1pPr>
          </a:lstStyle>
          <a:p>
            <a:pPr lvl="0"/>
            <a:r>
              <a:rPr lang="en-US" noProof="0" smtClean="0"/>
              <a:t>Click to edit Master title style</a:t>
            </a:r>
          </a:p>
        </p:txBody>
      </p:sp>
      <p:sp>
        <p:nvSpPr>
          <p:cNvPr id="54289" name="Rectangle 17"/>
          <p:cNvSpPr>
            <a:spLocks noGrp="1" noChangeArrowheads="1"/>
          </p:cNvSpPr>
          <p:nvPr>
            <p:ph type="subTitle" sz="quarter" idx="1"/>
          </p:nvPr>
        </p:nvSpPr>
        <p:spPr>
          <a:xfrm>
            <a:off x="1066800" y="3886202"/>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18" name="Rectangle 18"/>
          <p:cNvSpPr>
            <a:spLocks noGrp="1" noChangeArrowheads="1"/>
          </p:cNvSpPr>
          <p:nvPr>
            <p:ph type="dt" sz="quarter" idx="10"/>
          </p:nvPr>
        </p:nvSpPr>
        <p:spPr/>
        <p:txBody>
          <a:bodyPr/>
          <a:lstStyle>
            <a:lvl1pPr eaLnBrk="0" hangingPunct="0">
              <a:defRPr smtClean="0">
                <a:cs typeface="+mn-cs"/>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eaLnBrk="0" hangingPunct="0">
              <a:defRPr smtClean="0">
                <a:cs typeface="+mn-cs"/>
              </a:defRPr>
            </a:lvl1pPr>
          </a:lstStyle>
          <a:p>
            <a:pPr>
              <a:defRPr/>
            </a:pPr>
            <a:endParaRPr lang="en-US"/>
          </a:p>
        </p:txBody>
      </p:sp>
      <p:sp>
        <p:nvSpPr>
          <p:cNvPr id="20" name="Rectangle 20"/>
          <p:cNvSpPr>
            <a:spLocks noGrp="1" noChangeArrowheads="1"/>
          </p:cNvSpPr>
          <p:nvPr>
            <p:ph type="sldNum" sz="quarter" idx="12"/>
          </p:nvPr>
        </p:nvSpPr>
        <p:spPr/>
        <p:txBody>
          <a:bodyPr/>
          <a:lstStyle>
            <a:lvl1pPr eaLnBrk="0" hangingPunct="0">
              <a:defRPr/>
            </a:lvl1pPr>
          </a:lstStyle>
          <a:p>
            <a:fld id="{865F9532-01F0-4476-A0ED-712AA194683F}" type="slidenum">
              <a:rPr lang="en-US" altLang="en-US"/>
              <a:pPr/>
              <a:t>‹#›</a:t>
            </a:fld>
            <a:endParaRPr lang="en-US" altLang="en-US"/>
          </a:p>
        </p:txBody>
      </p:sp>
    </p:spTree>
    <p:extLst>
      <p:ext uri="{BB962C8B-B14F-4D97-AF65-F5344CB8AC3E}">
        <p14:creationId xmlns:p14="http://schemas.microsoft.com/office/powerpoint/2010/main" val="3171340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488" indent="0">
              <a:buNone/>
              <a:defRPr sz="1800"/>
            </a:lvl2pPr>
            <a:lvl3pPr marL="912979" indent="0">
              <a:buNone/>
              <a:defRPr sz="1600"/>
            </a:lvl3pPr>
            <a:lvl4pPr marL="1369470" indent="0">
              <a:buNone/>
              <a:defRPr sz="1400"/>
            </a:lvl4pPr>
            <a:lvl5pPr marL="1825958" indent="0">
              <a:buNone/>
              <a:defRPr sz="1400"/>
            </a:lvl5pPr>
            <a:lvl6pPr marL="2282449" indent="0">
              <a:buNone/>
              <a:defRPr sz="1400"/>
            </a:lvl6pPr>
            <a:lvl7pPr marL="2738938" indent="0">
              <a:buNone/>
              <a:defRPr sz="1400"/>
            </a:lvl7pPr>
            <a:lvl8pPr marL="3195420" indent="0">
              <a:buNone/>
              <a:defRPr sz="1400"/>
            </a:lvl8pPr>
            <a:lvl9pPr marL="365191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smtClean="0">
                <a:cs typeface="+mn-cs"/>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C7DD3E31-E9A6-4945-94BF-261E46697187}" type="slidenum">
              <a:rPr lang="en-US" altLang="en-US"/>
              <a:pPr/>
              <a:t>‹#›</a:t>
            </a:fld>
            <a:endParaRPr lang="en-US" altLang="en-US"/>
          </a:p>
        </p:txBody>
      </p:sp>
    </p:spTree>
    <p:extLst>
      <p:ext uri="{BB962C8B-B14F-4D97-AF65-F5344CB8AC3E}">
        <p14:creationId xmlns:p14="http://schemas.microsoft.com/office/powerpoint/2010/main" val="140252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3"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3"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smtClean="0">
                <a:cs typeface="+mn-cs"/>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9C66F995-CFC2-4C7C-A642-7ED49DD52101}" type="slidenum">
              <a:rPr lang="en-US" altLang="en-US"/>
              <a:pPr/>
              <a:t>‹#›</a:t>
            </a:fld>
            <a:endParaRPr lang="en-US" altLang="en-US"/>
          </a:p>
        </p:txBody>
      </p:sp>
    </p:spTree>
    <p:extLst>
      <p:ext uri="{BB962C8B-B14F-4D97-AF65-F5344CB8AC3E}">
        <p14:creationId xmlns:p14="http://schemas.microsoft.com/office/powerpoint/2010/main" val="942293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4"/>
            <a:ext cx="4041775"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smtClean="0">
                <a:cs typeface="+mn-cs"/>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fld id="{C6F5E653-53B8-4702-913C-756ED3B0DA58}" type="slidenum">
              <a:rPr lang="en-US" altLang="en-US"/>
              <a:pPr/>
              <a:t>‹#›</a:t>
            </a:fld>
            <a:endParaRPr lang="en-US" altLang="en-US"/>
          </a:p>
        </p:txBody>
      </p:sp>
    </p:spTree>
    <p:extLst>
      <p:ext uri="{BB962C8B-B14F-4D97-AF65-F5344CB8AC3E}">
        <p14:creationId xmlns:p14="http://schemas.microsoft.com/office/powerpoint/2010/main" val="429244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smtClean="0">
                <a:cs typeface="+mn-cs"/>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fld id="{E04C1C8D-26DE-40A4-A519-183ADA479917}" type="slidenum">
              <a:rPr lang="en-US" altLang="en-US"/>
              <a:pPr/>
              <a:t>‹#›</a:t>
            </a:fld>
            <a:endParaRPr lang="en-US" altLang="en-US"/>
          </a:p>
        </p:txBody>
      </p:sp>
    </p:spTree>
    <p:extLst>
      <p:ext uri="{BB962C8B-B14F-4D97-AF65-F5344CB8AC3E}">
        <p14:creationId xmlns:p14="http://schemas.microsoft.com/office/powerpoint/2010/main" val="3325508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smtClean="0">
                <a:cs typeface="+mn-cs"/>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smtClean="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fld id="{6ABFFB73-DF76-48CB-A8DC-2E8F845D4298}" type="slidenum">
              <a:rPr lang="en-US" altLang="en-US"/>
              <a:pPr/>
              <a:t>‹#›</a:t>
            </a:fld>
            <a:endParaRPr lang="en-US" altLang="en-US"/>
          </a:p>
        </p:txBody>
      </p:sp>
    </p:spTree>
    <p:extLst>
      <p:ext uri="{BB962C8B-B14F-4D97-AF65-F5344CB8AC3E}">
        <p14:creationId xmlns:p14="http://schemas.microsoft.com/office/powerpoint/2010/main" val="257792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F1AA8B-1CD1-4101-9B38-D5881B28B415}" type="slidenum">
              <a:rPr lang="en-US" altLang="en-US"/>
              <a:pPr/>
              <a:t>‹#›</a:t>
            </a:fld>
            <a:endParaRPr lang="en-US" altLang="en-US"/>
          </a:p>
        </p:txBody>
      </p:sp>
    </p:spTree>
    <p:extLst>
      <p:ext uri="{BB962C8B-B14F-4D97-AF65-F5344CB8AC3E}">
        <p14:creationId xmlns:p14="http://schemas.microsoft.com/office/powerpoint/2010/main" val="1960425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7307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1" y="1435114"/>
            <a:ext cx="3008313" cy="4691063"/>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cs typeface="+mn-cs"/>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E29863E7-C3ED-416B-8B13-5C057178ADDB}" type="slidenum">
              <a:rPr lang="en-US" altLang="en-US"/>
              <a:pPr/>
              <a:t>‹#›</a:t>
            </a:fld>
            <a:endParaRPr lang="en-US" altLang="en-US"/>
          </a:p>
        </p:txBody>
      </p:sp>
    </p:spTree>
    <p:extLst>
      <p:ext uri="{BB962C8B-B14F-4D97-AF65-F5344CB8AC3E}">
        <p14:creationId xmlns:p14="http://schemas.microsoft.com/office/powerpoint/2010/main" val="2959740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88" indent="0">
              <a:buNone/>
              <a:defRPr sz="2800"/>
            </a:lvl2pPr>
            <a:lvl3pPr marL="912979" indent="0">
              <a:buNone/>
              <a:defRPr sz="2400"/>
            </a:lvl3pPr>
            <a:lvl4pPr marL="1369470" indent="0">
              <a:buNone/>
              <a:defRPr sz="2000"/>
            </a:lvl4pPr>
            <a:lvl5pPr marL="1825958" indent="0">
              <a:buNone/>
              <a:defRPr sz="2000"/>
            </a:lvl5pPr>
            <a:lvl6pPr marL="2282449" indent="0">
              <a:buNone/>
              <a:defRPr sz="2000"/>
            </a:lvl6pPr>
            <a:lvl7pPr marL="2738938" indent="0">
              <a:buNone/>
              <a:defRPr sz="2000"/>
            </a:lvl7pPr>
            <a:lvl8pPr marL="3195420" indent="0">
              <a:buNone/>
              <a:defRPr sz="2000"/>
            </a:lvl8pPr>
            <a:lvl9pPr marL="3651916"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cs typeface="+mn-cs"/>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CC97B59F-D644-4018-B256-0BC972C4A738}" type="slidenum">
              <a:rPr lang="en-US" altLang="en-US"/>
              <a:pPr/>
              <a:t>‹#›</a:t>
            </a:fld>
            <a:endParaRPr lang="en-US" altLang="en-US"/>
          </a:p>
        </p:txBody>
      </p:sp>
    </p:spTree>
    <p:extLst>
      <p:ext uri="{BB962C8B-B14F-4D97-AF65-F5344CB8AC3E}">
        <p14:creationId xmlns:p14="http://schemas.microsoft.com/office/powerpoint/2010/main" val="1435434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cs typeface="+mn-cs"/>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61122295-FD00-458D-97D7-655DEA2A41E8}" type="slidenum">
              <a:rPr lang="en-US" altLang="en-US"/>
              <a:pPr/>
              <a:t>‹#›</a:t>
            </a:fld>
            <a:endParaRPr lang="en-US" altLang="en-US"/>
          </a:p>
        </p:txBody>
      </p:sp>
    </p:spTree>
    <p:extLst>
      <p:ext uri="{BB962C8B-B14F-4D97-AF65-F5344CB8AC3E}">
        <p14:creationId xmlns:p14="http://schemas.microsoft.com/office/powerpoint/2010/main" val="3747909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68" y="304800"/>
            <a:ext cx="1885951"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10" y="304800"/>
            <a:ext cx="5505451"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cs typeface="+mn-cs"/>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3ACB2965-E966-4540-977A-5FE5F7DCCA50}" type="slidenum">
              <a:rPr lang="en-US" altLang="en-US"/>
              <a:pPr/>
              <a:t>‹#›</a:t>
            </a:fld>
            <a:endParaRPr lang="en-US" altLang="en-US"/>
          </a:p>
        </p:txBody>
      </p:sp>
    </p:spTree>
    <p:extLst>
      <p:ext uri="{BB962C8B-B14F-4D97-AF65-F5344CB8AC3E}">
        <p14:creationId xmlns:p14="http://schemas.microsoft.com/office/powerpoint/2010/main" val="3703255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109E317F-F6A1-48A2-ABD6-2F47FC3CCDA3}" type="slidenum">
              <a:rPr lang="en-US" altLang="en-US"/>
              <a:pPr/>
              <a:t>‹#›</a:t>
            </a:fld>
            <a:endParaRPr lang="en-US" altLang="en-US"/>
          </a:p>
        </p:txBody>
      </p:sp>
    </p:spTree>
    <p:extLst>
      <p:ext uri="{BB962C8B-B14F-4D97-AF65-F5344CB8AC3E}">
        <p14:creationId xmlns:p14="http://schemas.microsoft.com/office/powerpoint/2010/main" val="2478299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5" y="44065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5" y="2906322"/>
            <a:ext cx="7772400" cy="1500188"/>
          </a:xfrm>
        </p:spPr>
        <p:txBody>
          <a:bodyPr anchor="b"/>
          <a:lstStyle>
            <a:lvl1pPr marL="0" indent="0">
              <a:buNone/>
              <a:defRPr sz="2000"/>
            </a:lvl1pPr>
            <a:lvl2pPr marL="456772" indent="0">
              <a:buNone/>
              <a:defRPr sz="1800"/>
            </a:lvl2pPr>
            <a:lvl3pPr marL="913548" indent="0">
              <a:buNone/>
              <a:defRPr sz="1600"/>
            </a:lvl3pPr>
            <a:lvl4pPr marL="1370322" indent="0">
              <a:buNone/>
              <a:defRPr sz="1400"/>
            </a:lvl4pPr>
            <a:lvl5pPr marL="1827094" indent="0">
              <a:buNone/>
              <a:defRPr sz="1400"/>
            </a:lvl5pPr>
            <a:lvl6pPr marL="2283868" indent="0">
              <a:buNone/>
              <a:defRPr sz="1400"/>
            </a:lvl6pPr>
            <a:lvl7pPr marL="2740642" indent="0">
              <a:buNone/>
              <a:defRPr sz="1400"/>
            </a:lvl7pPr>
            <a:lvl8pPr marL="3197412" indent="0">
              <a:buNone/>
              <a:defRPr sz="1400"/>
            </a:lvl8pPr>
            <a:lvl9pPr marL="365418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84CAE312-A1C5-467C-A022-D966E6C600C6}" type="slidenum">
              <a:rPr lang="en-US" altLang="en-US"/>
              <a:pPr/>
              <a:t>‹#›</a:t>
            </a:fld>
            <a:endParaRPr lang="en-US" altLang="en-US"/>
          </a:p>
        </p:txBody>
      </p:sp>
    </p:spTree>
    <p:extLst>
      <p:ext uri="{BB962C8B-B14F-4D97-AF65-F5344CB8AC3E}">
        <p14:creationId xmlns:p14="http://schemas.microsoft.com/office/powerpoint/2010/main" val="4207271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84C1B9C4-CA41-4910-BCC5-5B6F65E4515F}" type="slidenum">
              <a:rPr lang="en-US" altLang="en-US"/>
              <a:pPr/>
              <a:t>‹#›</a:t>
            </a:fld>
            <a:endParaRPr lang="en-US" altLang="en-US"/>
          </a:p>
        </p:txBody>
      </p:sp>
    </p:spTree>
    <p:extLst>
      <p:ext uri="{BB962C8B-B14F-4D97-AF65-F5344CB8AC3E}">
        <p14:creationId xmlns:p14="http://schemas.microsoft.com/office/powerpoint/2010/main" val="2222974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4716"/>
            <a:ext cx="4040717" cy="640556"/>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087" y="1534716"/>
            <a:ext cx="4040716" cy="640556"/>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087"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anose="02020603050405020304" pitchFamily="18" charset="0"/>
              </a:defRPr>
            </a:lvl1pPr>
          </a:lstStyle>
          <a:p>
            <a:fld id="{76BF7B33-CF3E-48B5-B0FD-10AA6D6DC110}" type="slidenum">
              <a:rPr lang="en-US" altLang="en-US"/>
              <a:pPr/>
              <a:t>‹#›</a:t>
            </a:fld>
            <a:endParaRPr lang="en-US" altLang="en-US"/>
          </a:p>
        </p:txBody>
      </p:sp>
    </p:spTree>
    <p:extLst>
      <p:ext uri="{BB962C8B-B14F-4D97-AF65-F5344CB8AC3E}">
        <p14:creationId xmlns:p14="http://schemas.microsoft.com/office/powerpoint/2010/main" val="3732161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panose="02020603050405020304" pitchFamily="18" charset="0"/>
              </a:defRPr>
            </a:lvl1pPr>
          </a:lstStyle>
          <a:p>
            <a:fld id="{6A6D5A10-9B96-4A15-B247-1FD813845C4A}" type="slidenum">
              <a:rPr lang="en-US" altLang="en-US"/>
              <a:pPr/>
              <a:t>‹#›</a:t>
            </a:fld>
            <a:endParaRPr lang="en-US" altLang="en-US"/>
          </a:p>
        </p:txBody>
      </p:sp>
    </p:spTree>
    <p:extLst>
      <p:ext uri="{BB962C8B-B14F-4D97-AF65-F5344CB8AC3E}">
        <p14:creationId xmlns:p14="http://schemas.microsoft.com/office/powerpoint/2010/main" val="3001285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9"/>
            <a:ext cx="30077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2668"/>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713"/>
            <a:ext cx="3007784" cy="46910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F064B736-E9A6-4766-9D3C-2B724AD6B88B}" type="slidenum">
              <a:rPr lang="en-US" altLang="en-US"/>
              <a:pPr/>
              <a:t>‹#›</a:t>
            </a:fld>
            <a:endParaRPr lang="en-US" altLang="en-US"/>
          </a:p>
        </p:txBody>
      </p:sp>
    </p:spTree>
    <p:extLst>
      <p:ext uri="{BB962C8B-B14F-4D97-AF65-F5344CB8AC3E}">
        <p14:creationId xmlns:p14="http://schemas.microsoft.com/office/powerpoint/2010/main" val="345994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4"/>
            <a:ext cx="4041775"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6CEA095-49F1-43E5-9FD9-DCCF5C7328B9}" type="slidenum">
              <a:rPr lang="en-US" altLang="en-US"/>
              <a:pPr/>
              <a:t>‹#›</a:t>
            </a:fld>
            <a:endParaRPr lang="en-US" altLang="en-US"/>
          </a:p>
        </p:txBody>
      </p:sp>
    </p:spTree>
    <p:extLst>
      <p:ext uri="{BB962C8B-B14F-4D97-AF65-F5344CB8AC3E}">
        <p14:creationId xmlns:p14="http://schemas.microsoft.com/office/powerpoint/2010/main" val="678523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17" y="613176"/>
            <a:ext cx="5486400" cy="4114800"/>
          </a:xfrm>
        </p:spPr>
        <p:txBody>
          <a:bodyPr/>
          <a:lstStyle>
            <a:lvl1pPr marL="0" indent="0">
              <a:buNone/>
              <a:defRPr sz="3200"/>
            </a:lvl1pPr>
            <a:lvl2pPr marL="456772" indent="0">
              <a:buNone/>
              <a:defRPr sz="2800"/>
            </a:lvl2pPr>
            <a:lvl3pPr marL="913548" indent="0">
              <a:buNone/>
              <a:defRPr sz="2400"/>
            </a:lvl3pPr>
            <a:lvl4pPr marL="1370322" indent="0">
              <a:buNone/>
              <a:defRPr sz="2000"/>
            </a:lvl4pPr>
            <a:lvl5pPr marL="1827094" indent="0">
              <a:buNone/>
              <a:defRPr sz="2000"/>
            </a:lvl5pPr>
            <a:lvl6pPr marL="2283868" indent="0">
              <a:buNone/>
              <a:defRPr sz="2000"/>
            </a:lvl6pPr>
            <a:lvl7pPr marL="2740642" indent="0">
              <a:buNone/>
              <a:defRPr sz="2000"/>
            </a:lvl7pPr>
            <a:lvl8pPr marL="3197412" indent="0">
              <a:buNone/>
              <a:defRPr sz="2000"/>
            </a:lvl8pPr>
            <a:lvl9pPr marL="3654188" indent="0">
              <a:buNone/>
              <a:defRPr sz="2000"/>
            </a:lvl9pPr>
          </a:lstStyle>
          <a:p>
            <a:pPr lvl="0"/>
            <a:endParaRPr lang="en-US" noProof="0" smtClean="0"/>
          </a:p>
        </p:txBody>
      </p:sp>
      <p:sp>
        <p:nvSpPr>
          <p:cNvPr id="4" name="Text Placeholder 3"/>
          <p:cNvSpPr>
            <a:spLocks noGrp="1"/>
          </p:cNvSpPr>
          <p:nvPr>
            <p:ph type="body" sz="half" idx="2"/>
          </p:nvPr>
        </p:nvSpPr>
        <p:spPr>
          <a:xfrm>
            <a:off x="1792817" y="5367343"/>
            <a:ext cx="5486400" cy="8048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85C7E971-79A2-4C8B-B1B4-F7081DA5DFFD}" type="slidenum">
              <a:rPr lang="en-US" altLang="en-US"/>
              <a:pPr/>
              <a:t>‹#›</a:t>
            </a:fld>
            <a:endParaRPr lang="en-US" altLang="en-US"/>
          </a:p>
        </p:txBody>
      </p:sp>
    </p:spTree>
    <p:extLst>
      <p:ext uri="{BB962C8B-B14F-4D97-AF65-F5344CB8AC3E}">
        <p14:creationId xmlns:p14="http://schemas.microsoft.com/office/powerpoint/2010/main" val="1618127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F34E1156-C0F2-40F4-B48B-1EECCFF63841}" type="slidenum">
              <a:rPr lang="en-US" altLang="en-US"/>
              <a:pPr/>
              <a:t>‹#›</a:t>
            </a:fld>
            <a:endParaRPr lang="en-US" altLang="en-US"/>
          </a:p>
        </p:txBody>
      </p:sp>
    </p:spTree>
    <p:extLst>
      <p:ext uri="{BB962C8B-B14F-4D97-AF65-F5344CB8AC3E}">
        <p14:creationId xmlns:p14="http://schemas.microsoft.com/office/powerpoint/2010/main" val="987085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5050"/>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50"/>
            <a:ext cx="59690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AB41DB9D-4AFF-415E-A43C-434006F6F2B3}" type="slidenum">
              <a:rPr lang="en-US" altLang="en-US"/>
              <a:pPr/>
              <a:t>‹#›</a:t>
            </a:fld>
            <a:endParaRPr lang="en-US" altLang="en-US"/>
          </a:p>
        </p:txBody>
      </p:sp>
    </p:spTree>
    <p:extLst>
      <p:ext uri="{BB962C8B-B14F-4D97-AF65-F5344CB8AC3E}">
        <p14:creationId xmlns:p14="http://schemas.microsoft.com/office/powerpoint/2010/main" val="616003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772" indent="0" algn="ctr">
              <a:buNone/>
              <a:defRPr/>
            </a:lvl2pPr>
            <a:lvl3pPr marL="913548" indent="0" algn="ctr">
              <a:buNone/>
              <a:defRPr/>
            </a:lvl3pPr>
            <a:lvl4pPr marL="1370322" indent="0" algn="ctr">
              <a:buNone/>
              <a:defRPr/>
            </a:lvl4pPr>
            <a:lvl5pPr marL="1827094" indent="0" algn="ctr">
              <a:buNone/>
              <a:defRPr/>
            </a:lvl5pPr>
            <a:lvl6pPr marL="2283868" indent="0" algn="ctr">
              <a:buNone/>
              <a:defRPr/>
            </a:lvl6pPr>
            <a:lvl7pPr marL="2740642" indent="0" algn="ctr">
              <a:buNone/>
              <a:defRPr/>
            </a:lvl7pPr>
            <a:lvl8pPr marL="3197412" indent="0" algn="ctr">
              <a:buNone/>
              <a:defRPr/>
            </a:lvl8pPr>
            <a:lvl9pPr marL="365418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F7DC704A-3232-4E29-9A1A-2A1210AE47B0}" type="slidenum">
              <a:rPr lang="en-US" altLang="en-US"/>
              <a:pPr/>
              <a:t>‹#›</a:t>
            </a:fld>
            <a:endParaRPr lang="en-US" altLang="en-US"/>
          </a:p>
        </p:txBody>
      </p:sp>
    </p:spTree>
    <p:extLst>
      <p:ext uri="{BB962C8B-B14F-4D97-AF65-F5344CB8AC3E}">
        <p14:creationId xmlns:p14="http://schemas.microsoft.com/office/powerpoint/2010/main" val="680187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089E6A95-993B-48A5-9A28-53F8463325D4}" type="slidenum">
              <a:rPr lang="en-US" altLang="en-US"/>
              <a:pPr/>
              <a:t>‹#›</a:t>
            </a:fld>
            <a:endParaRPr lang="en-US" altLang="en-US"/>
          </a:p>
        </p:txBody>
      </p:sp>
    </p:spTree>
    <p:extLst>
      <p:ext uri="{BB962C8B-B14F-4D97-AF65-F5344CB8AC3E}">
        <p14:creationId xmlns:p14="http://schemas.microsoft.com/office/powerpoint/2010/main" val="693528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5" y="44065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5" y="2906316"/>
            <a:ext cx="7772400" cy="1500188"/>
          </a:xfrm>
        </p:spPr>
        <p:txBody>
          <a:bodyPr anchor="b"/>
          <a:lstStyle>
            <a:lvl1pPr marL="0" indent="0">
              <a:buNone/>
              <a:defRPr sz="2000"/>
            </a:lvl1pPr>
            <a:lvl2pPr marL="456772" indent="0">
              <a:buNone/>
              <a:defRPr sz="1800"/>
            </a:lvl2pPr>
            <a:lvl3pPr marL="913548" indent="0">
              <a:buNone/>
              <a:defRPr sz="1600"/>
            </a:lvl3pPr>
            <a:lvl4pPr marL="1370322" indent="0">
              <a:buNone/>
              <a:defRPr sz="1400"/>
            </a:lvl4pPr>
            <a:lvl5pPr marL="1827094" indent="0">
              <a:buNone/>
              <a:defRPr sz="1400"/>
            </a:lvl5pPr>
            <a:lvl6pPr marL="2283868" indent="0">
              <a:buNone/>
              <a:defRPr sz="1400"/>
            </a:lvl6pPr>
            <a:lvl7pPr marL="2740642" indent="0">
              <a:buNone/>
              <a:defRPr sz="1400"/>
            </a:lvl7pPr>
            <a:lvl8pPr marL="3197412" indent="0">
              <a:buNone/>
              <a:defRPr sz="1400"/>
            </a:lvl8pPr>
            <a:lvl9pPr marL="365418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EF63C147-D99B-44F7-826D-2CC75EB4BCD1}" type="slidenum">
              <a:rPr lang="en-US" altLang="en-US"/>
              <a:pPr/>
              <a:t>‹#›</a:t>
            </a:fld>
            <a:endParaRPr lang="en-US" altLang="en-US"/>
          </a:p>
        </p:txBody>
      </p:sp>
    </p:spTree>
    <p:extLst>
      <p:ext uri="{BB962C8B-B14F-4D97-AF65-F5344CB8AC3E}">
        <p14:creationId xmlns:p14="http://schemas.microsoft.com/office/powerpoint/2010/main" val="1874019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EFC097C8-74A1-4D1E-B367-0A6E2A604C08}" type="slidenum">
              <a:rPr lang="en-US" altLang="en-US"/>
              <a:pPr/>
              <a:t>‹#›</a:t>
            </a:fld>
            <a:endParaRPr lang="en-US" altLang="en-US"/>
          </a:p>
        </p:txBody>
      </p:sp>
    </p:spTree>
    <p:extLst>
      <p:ext uri="{BB962C8B-B14F-4D97-AF65-F5344CB8AC3E}">
        <p14:creationId xmlns:p14="http://schemas.microsoft.com/office/powerpoint/2010/main" val="1627373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4716"/>
            <a:ext cx="4040717" cy="640556"/>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085" y="1534716"/>
            <a:ext cx="4040716" cy="640556"/>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085"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anose="02020603050405020304" pitchFamily="18" charset="0"/>
              </a:defRPr>
            </a:lvl1pPr>
          </a:lstStyle>
          <a:p>
            <a:fld id="{3A7A23F0-0AE4-495D-8B76-BCC99852C5E5}" type="slidenum">
              <a:rPr lang="en-US" altLang="en-US"/>
              <a:pPr/>
              <a:t>‹#›</a:t>
            </a:fld>
            <a:endParaRPr lang="en-US" altLang="en-US"/>
          </a:p>
        </p:txBody>
      </p:sp>
    </p:spTree>
    <p:extLst>
      <p:ext uri="{BB962C8B-B14F-4D97-AF65-F5344CB8AC3E}">
        <p14:creationId xmlns:p14="http://schemas.microsoft.com/office/powerpoint/2010/main" val="312555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panose="02020603050405020304" pitchFamily="18" charset="0"/>
              </a:defRPr>
            </a:lvl1pPr>
          </a:lstStyle>
          <a:p>
            <a:fld id="{C2604689-6F62-42E2-B361-EE6CEEBF542B}" type="slidenum">
              <a:rPr lang="en-US" altLang="en-US"/>
              <a:pPr/>
              <a:t>‹#›</a:t>
            </a:fld>
            <a:endParaRPr lang="en-US" altLang="en-US"/>
          </a:p>
        </p:txBody>
      </p:sp>
    </p:spTree>
    <p:extLst>
      <p:ext uri="{BB962C8B-B14F-4D97-AF65-F5344CB8AC3E}">
        <p14:creationId xmlns:p14="http://schemas.microsoft.com/office/powerpoint/2010/main" val="3278301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9"/>
            <a:ext cx="30077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2662"/>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703"/>
            <a:ext cx="3007784" cy="46910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D9453BE6-7FB5-4D41-B19A-2A4A48D4C12F}" type="slidenum">
              <a:rPr lang="en-US" altLang="en-US"/>
              <a:pPr/>
              <a:t>‹#›</a:t>
            </a:fld>
            <a:endParaRPr lang="en-US" altLang="en-US"/>
          </a:p>
        </p:txBody>
      </p:sp>
    </p:spTree>
    <p:extLst>
      <p:ext uri="{BB962C8B-B14F-4D97-AF65-F5344CB8AC3E}">
        <p14:creationId xmlns:p14="http://schemas.microsoft.com/office/powerpoint/2010/main" val="429215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2F0320B-A9A4-4DC3-B961-C9EB886E7151}" type="slidenum">
              <a:rPr lang="en-US" altLang="en-US"/>
              <a:pPr/>
              <a:t>‹#›</a:t>
            </a:fld>
            <a:endParaRPr lang="en-US" altLang="en-US"/>
          </a:p>
        </p:txBody>
      </p:sp>
    </p:spTree>
    <p:extLst>
      <p:ext uri="{BB962C8B-B14F-4D97-AF65-F5344CB8AC3E}">
        <p14:creationId xmlns:p14="http://schemas.microsoft.com/office/powerpoint/2010/main" val="2141521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17" y="613176"/>
            <a:ext cx="5486400" cy="4114800"/>
          </a:xfrm>
        </p:spPr>
        <p:txBody>
          <a:bodyPr/>
          <a:lstStyle>
            <a:lvl1pPr marL="0" indent="0">
              <a:buNone/>
              <a:defRPr sz="3200"/>
            </a:lvl1pPr>
            <a:lvl2pPr marL="456772" indent="0">
              <a:buNone/>
              <a:defRPr sz="2800"/>
            </a:lvl2pPr>
            <a:lvl3pPr marL="913548" indent="0">
              <a:buNone/>
              <a:defRPr sz="2400"/>
            </a:lvl3pPr>
            <a:lvl4pPr marL="1370322" indent="0">
              <a:buNone/>
              <a:defRPr sz="2000"/>
            </a:lvl4pPr>
            <a:lvl5pPr marL="1827094" indent="0">
              <a:buNone/>
              <a:defRPr sz="2000"/>
            </a:lvl5pPr>
            <a:lvl6pPr marL="2283868" indent="0">
              <a:buNone/>
              <a:defRPr sz="2000"/>
            </a:lvl6pPr>
            <a:lvl7pPr marL="2740642" indent="0">
              <a:buNone/>
              <a:defRPr sz="2000"/>
            </a:lvl7pPr>
            <a:lvl8pPr marL="3197412" indent="0">
              <a:buNone/>
              <a:defRPr sz="2000"/>
            </a:lvl8pPr>
            <a:lvl9pPr marL="3654188" indent="0">
              <a:buNone/>
              <a:defRPr sz="2000"/>
            </a:lvl9pPr>
          </a:lstStyle>
          <a:p>
            <a:pPr lvl="0"/>
            <a:endParaRPr lang="en-US" noProof="0" smtClean="0"/>
          </a:p>
        </p:txBody>
      </p:sp>
      <p:sp>
        <p:nvSpPr>
          <p:cNvPr id="4" name="Text Placeholder 3"/>
          <p:cNvSpPr>
            <a:spLocks noGrp="1"/>
          </p:cNvSpPr>
          <p:nvPr>
            <p:ph type="body" sz="half" idx="2"/>
          </p:nvPr>
        </p:nvSpPr>
        <p:spPr>
          <a:xfrm>
            <a:off x="1792817" y="5367339"/>
            <a:ext cx="5486400" cy="8048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659AFB12-D5EA-4880-8770-CB1730B4D576}" type="slidenum">
              <a:rPr lang="en-US" altLang="en-US"/>
              <a:pPr/>
              <a:t>‹#›</a:t>
            </a:fld>
            <a:endParaRPr lang="en-US" altLang="en-US"/>
          </a:p>
        </p:txBody>
      </p:sp>
    </p:spTree>
    <p:extLst>
      <p:ext uri="{BB962C8B-B14F-4D97-AF65-F5344CB8AC3E}">
        <p14:creationId xmlns:p14="http://schemas.microsoft.com/office/powerpoint/2010/main" val="3244619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CF4CFD54-C486-4272-A15A-E261F76470CF}" type="slidenum">
              <a:rPr lang="en-US" altLang="en-US"/>
              <a:pPr/>
              <a:t>‹#›</a:t>
            </a:fld>
            <a:endParaRPr lang="en-US" altLang="en-US"/>
          </a:p>
        </p:txBody>
      </p:sp>
    </p:spTree>
    <p:extLst>
      <p:ext uri="{BB962C8B-B14F-4D97-AF65-F5344CB8AC3E}">
        <p14:creationId xmlns:p14="http://schemas.microsoft.com/office/powerpoint/2010/main" val="3649573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5044"/>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44"/>
            <a:ext cx="59690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D76136F8-1CCB-4050-AF92-CBE3ABC8E86B}" type="slidenum">
              <a:rPr lang="en-US" altLang="en-US"/>
              <a:pPr/>
              <a:t>‹#›</a:t>
            </a:fld>
            <a:endParaRPr lang="en-US" altLang="en-US"/>
          </a:p>
        </p:txBody>
      </p:sp>
    </p:spTree>
    <p:extLst>
      <p:ext uri="{BB962C8B-B14F-4D97-AF65-F5344CB8AC3E}">
        <p14:creationId xmlns:p14="http://schemas.microsoft.com/office/powerpoint/2010/main" val="3114555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772" indent="0" algn="ctr">
              <a:buNone/>
              <a:defRPr/>
            </a:lvl2pPr>
            <a:lvl3pPr marL="913548" indent="0" algn="ctr">
              <a:buNone/>
              <a:defRPr/>
            </a:lvl3pPr>
            <a:lvl4pPr marL="1370322" indent="0" algn="ctr">
              <a:buNone/>
              <a:defRPr/>
            </a:lvl4pPr>
            <a:lvl5pPr marL="1827094" indent="0" algn="ctr">
              <a:buNone/>
              <a:defRPr/>
            </a:lvl5pPr>
            <a:lvl6pPr marL="2283868" indent="0" algn="ctr">
              <a:buNone/>
              <a:defRPr/>
            </a:lvl6pPr>
            <a:lvl7pPr marL="2740642" indent="0" algn="ctr">
              <a:buNone/>
              <a:defRPr/>
            </a:lvl7pPr>
            <a:lvl8pPr marL="3197412" indent="0" algn="ctr">
              <a:buNone/>
              <a:defRPr/>
            </a:lvl8pPr>
            <a:lvl9pPr marL="365418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D238C9F9-1826-400C-A1A5-9F14246DE85C}" type="slidenum">
              <a:rPr lang="en-US" altLang="en-US"/>
              <a:pPr/>
              <a:t>‹#›</a:t>
            </a:fld>
            <a:endParaRPr lang="en-US" altLang="en-US"/>
          </a:p>
        </p:txBody>
      </p:sp>
    </p:spTree>
    <p:extLst>
      <p:ext uri="{BB962C8B-B14F-4D97-AF65-F5344CB8AC3E}">
        <p14:creationId xmlns:p14="http://schemas.microsoft.com/office/powerpoint/2010/main" val="1701085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72" indent="0">
              <a:buNone/>
              <a:defRPr sz="1800"/>
            </a:lvl2pPr>
            <a:lvl3pPr marL="913548" indent="0">
              <a:buNone/>
              <a:defRPr sz="1600"/>
            </a:lvl3pPr>
            <a:lvl4pPr marL="1370322" indent="0">
              <a:buNone/>
              <a:defRPr sz="1400"/>
            </a:lvl4pPr>
            <a:lvl5pPr marL="1827094" indent="0">
              <a:buNone/>
              <a:defRPr sz="1400"/>
            </a:lvl5pPr>
            <a:lvl6pPr marL="2283868" indent="0">
              <a:buNone/>
              <a:defRPr sz="1400"/>
            </a:lvl6pPr>
            <a:lvl7pPr marL="2740642" indent="0">
              <a:buNone/>
              <a:defRPr sz="1400"/>
            </a:lvl7pPr>
            <a:lvl8pPr marL="3197412" indent="0">
              <a:buNone/>
              <a:defRPr sz="1400"/>
            </a:lvl8pPr>
            <a:lvl9pPr marL="365418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694C4FE6-16B4-43BB-BE52-2F177F491DAF}" type="slidenum">
              <a:rPr lang="en-US" altLang="en-US"/>
              <a:pPr/>
              <a:t>‹#›</a:t>
            </a:fld>
            <a:endParaRPr lang="en-US" altLang="en-US"/>
          </a:p>
        </p:txBody>
      </p:sp>
    </p:spTree>
    <p:extLst>
      <p:ext uri="{BB962C8B-B14F-4D97-AF65-F5344CB8AC3E}">
        <p14:creationId xmlns:p14="http://schemas.microsoft.com/office/powerpoint/2010/main" val="30557327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D3C67486-EA24-4AD8-A4D6-B0AEEB3E85EA}" type="slidenum">
              <a:rPr lang="en-US" altLang="en-US"/>
              <a:pPr/>
              <a:t>‹#›</a:t>
            </a:fld>
            <a:endParaRPr lang="en-US" altLang="en-US"/>
          </a:p>
        </p:txBody>
      </p:sp>
    </p:spTree>
    <p:extLst>
      <p:ext uri="{BB962C8B-B14F-4D97-AF65-F5344CB8AC3E}">
        <p14:creationId xmlns:p14="http://schemas.microsoft.com/office/powerpoint/2010/main" val="3043732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smtClean="0"/>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fld id="{05D6A420-3610-4180-8945-C7DB62A4C120}" type="slidenum">
              <a:rPr lang="en-US" altLang="en-US"/>
              <a:pPr/>
              <a:t>‹#›</a:t>
            </a:fld>
            <a:endParaRPr lang="en-US" altLang="en-US"/>
          </a:p>
        </p:txBody>
      </p:sp>
    </p:spTree>
    <p:extLst>
      <p:ext uri="{BB962C8B-B14F-4D97-AF65-F5344CB8AC3E}">
        <p14:creationId xmlns:p14="http://schemas.microsoft.com/office/powerpoint/2010/main" val="930346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smtClean="0"/>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fld id="{B5EC34B2-6C46-4DB2-A799-E7156E0E98E5}" type="slidenum">
              <a:rPr lang="en-US" altLang="en-US"/>
              <a:pPr/>
              <a:t>‹#›</a:t>
            </a:fld>
            <a:endParaRPr lang="en-US" altLang="en-US"/>
          </a:p>
        </p:txBody>
      </p:sp>
    </p:spTree>
    <p:extLst>
      <p:ext uri="{BB962C8B-B14F-4D97-AF65-F5344CB8AC3E}">
        <p14:creationId xmlns:p14="http://schemas.microsoft.com/office/powerpoint/2010/main" val="1714607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smtClean="0"/>
            </a:lvl1pPr>
          </a:lstStyle>
          <a:p>
            <a:pPr>
              <a:defRPr/>
            </a:pPr>
            <a:endParaRPr lang="en-US"/>
          </a:p>
        </p:txBody>
      </p:sp>
      <p:sp>
        <p:nvSpPr>
          <p:cNvPr id="3" name="Footer Placeholder 2"/>
          <p:cNvSpPr>
            <a:spLocks noGrp="1"/>
          </p:cNvSpPr>
          <p:nvPr>
            <p:ph type="ftr" sz="quarter" idx="11"/>
          </p:nvPr>
        </p:nvSpPr>
        <p:spPr/>
        <p:txBody>
          <a:bodyPr/>
          <a:lstStyle>
            <a:lvl1pPr eaLnBrk="0" hangingPunct="0">
              <a:defRPr smtClean="0"/>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fld id="{E57254E1-3984-4345-90D8-34A9BB3B077A}" type="slidenum">
              <a:rPr lang="en-US" altLang="en-US"/>
              <a:pPr/>
              <a:t>‹#›</a:t>
            </a:fld>
            <a:endParaRPr lang="en-US" altLang="en-US"/>
          </a:p>
        </p:txBody>
      </p:sp>
    </p:spTree>
    <p:extLst>
      <p:ext uri="{BB962C8B-B14F-4D97-AF65-F5344CB8AC3E}">
        <p14:creationId xmlns:p14="http://schemas.microsoft.com/office/powerpoint/2010/main" val="3741534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7C4706E7-1C35-47F8-A209-EB82D9931A54}" type="slidenum">
              <a:rPr lang="en-US" altLang="en-US"/>
              <a:pPr/>
              <a:t>‹#›</a:t>
            </a:fld>
            <a:endParaRPr lang="en-US" altLang="en-US"/>
          </a:p>
        </p:txBody>
      </p:sp>
    </p:spTree>
    <p:extLst>
      <p:ext uri="{BB962C8B-B14F-4D97-AF65-F5344CB8AC3E}">
        <p14:creationId xmlns:p14="http://schemas.microsoft.com/office/powerpoint/2010/main" val="314470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597E1D-B2B0-406F-8B51-F73A16F5A069}" type="slidenum">
              <a:rPr lang="en-US" altLang="en-US"/>
              <a:pPr/>
              <a:t>‹#›</a:t>
            </a:fld>
            <a:endParaRPr lang="en-US" altLang="en-US"/>
          </a:p>
        </p:txBody>
      </p:sp>
    </p:spTree>
    <p:extLst>
      <p:ext uri="{BB962C8B-B14F-4D97-AF65-F5344CB8AC3E}">
        <p14:creationId xmlns:p14="http://schemas.microsoft.com/office/powerpoint/2010/main" val="18487943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8" indent="0">
              <a:buNone/>
              <a:defRPr sz="2400"/>
            </a:lvl3pPr>
            <a:lvl4pPr marL="1370322" indent="0">
              <a:buNone/>
              <a:defRPr sz="2000"/>
            </a:lvl4pPr>
            <a:lvl5pPr marL="1827094" indent="0">
              <a:buNone/>
              <a:defRPr sz="2000"/>
            </a:lvl5pPr>
            <a:lvl6pPr marL="2283868" indent="0">
              <a:buNone/>
              <a:defRPr sz="2000"/>
            </a:lvl6pPr>
            <a:lvl7pPr marL="2740642" indent="0">
              <a:buNone/>
              <a:defRPr sz="2000"/>
            </a:lvl7pPr>
            <a:lvl8pPr marL="3197412" indent="0">
              <a:buNone/>
              <a:defRPr sz="2000"/>
            </a:lvl8pPr>
            <a:lvl9pPr marL="36541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ED5D3769-8984-4DF3-AC51-932726085C82}" type="slidenum">
              <a:rPr lang="en-US" altLang="en-US"/>
              <a:pPr/>
              <a:t>‹#›</a:t>
            </a:fld>
            <a:endParaRPr lang="en-US" altLang="en-US"/>
          </a:p>
        </p:txBody>
      </p:sp>
    </p:spTree>
    <p:extLst>
      <p:ext uri="{BB962C8B-B14F-4D97-AF65-F5344CB8AC3E}">
        <p14:creationId xmlns:p14="http://schemas.microsoft.com/office/powerpoint/2010/main" val="826994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1CD7EB11-84A0-47C3-A407-14DFEB61022E}" type="slidenum">
              <a:rPr lang="en-US" altLang="en-US"/>
              <a:pPr/>
              <a:t>‹#›</a:t>
            </a:fld>
            <a:endParaRPr lang="en-US" altLang="en-US"/>
          </a:p>
        </p:txBody>
      </p:sp>
    </p:spTree>
    <p:extLst>
      <p:ext uri="{BB962C8B-B14F-4D97-AF65-F5344CB8AC3E}">
        <p14:creationId xmlns:p14="http://schemas.microsoft.com/office/powerpoint/2010/main" val="2182857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8BE2442D-98C7-4240-B4D3-9DFE505563F2}" type="slidenum">
              <a:rPr lang="en-US" altLang="en-US"/>
              <a:pPr/>
              <a:t>‹#›</a:t>
            </a:fld>
            <a:endParaRPr lang="en-US" altLang="en-US"/>
          </a:p>
        </p:txBody>
      </p:sp>
    </p:spTree>
    <p:extLst>
      <p:ext uri="{BB962C8B-B14F-4D97-AF65-F5344CB8AC3E}">
        <p14:creationId xmlns:p14="http://schemas.microsoft.com/office/powerpoint/2010/main" val="34513632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772" indent="0" algn="ctr">
              <a:buNone/>
              <a:defRPr/>
            </a:lvl2pPr>
            <a:lvl3pPr marL="913548" indent="0" algn="ctr">
              <a:buNone/>
              <a:defRPr/>
            </a:lvl3pPr>
            <a:lvl4pPr marL="1370322" indent="0" algn="ctr">
              <a:buNone/>
              <a:defRPr/>
            </a:lvl4pPr>
            <a:lvl5pPr marL="1827094" indent="0" algn="ctr">
              <a:buNone/>
              <a:defRPr/>
            </a:lvl5pPr>
            <a:lvl6pPr marL="2283868" indent="0" algn="ctr">
              <a:buNone/>
              <a:defRPr/>
            </a:lvl6pPr>
            <a:lvl7pPr marL="2740642" indent="0" algn="ctr">
              <a:buNone/>
              <a:defRPr/>
            </a:lvl7pPr>
            <a:lvl8pPr marL="3197412" indent="0" algn="ctr">
              <a:buNone/>
              <a:defRPr/>
            </a:lvl8pPr>
            <a:lvl9pPr marL="365418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0CBD7F51-559B-4308-9025-D92DE1C0D263}" type="slidenum">
              <a:rPr lang="en-US" altLang="en-US"/>
              <a:pPr/>
              <a:t>‹#›</a:t>
            </a:fld>
            <a:endParaRPr lang="en-US" altLang="en-US"/>
          </a:p>
        </p:txBody>
      </p:sp>
    </p:spTree>
    <p:extLst>
      <p:ext uri="{BB962C8B-B14F-4D97-AF65-F5344CB8AC3E}">
        <p14:creationId xmlns:p14="http://schemas.microsoft.com/office/powerpoint/2010/main" val="15189429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72" indent="0">
              <a:buNone/>
              <a:defRPr sz="1800"/>
            </a:lvl2pPr>
            <a:lvl3pPr marL="913548" indent="0">
              <a:buNone/>
              <a:defRPr sz="1600"/>
            </a:lvl3pPr>
            <a:lvl4pPr marL="1370322" indent="0">
              <a:buNone/>
              <a:defRPr sz="1400"/>
            </a:lvl4pPr>
            <a:lvl5pPr marL="1827094" indent="0">
              <a:buNone/>
              <a:defRPr sz="1400"/>
            </a:lvl5pPr>
            <a:lvl6pPr marL="2283868" indent="0">
              <a:buNone/>
              <a:defRPr sz="1400"/>
            </a:lvl6pPr>
            <a:lvl7pPr marL="2740642" indent="0">
              <a:buNone/>
              <a:defRPr sz="1400"/>
            </a:lvl7pPr>
            <a:lvl8pPr marL="3197412" indent="0">
              <a:buNone/>
              <a:defRPr sz="1400"/>
            </a:lvl8pPr>
            <a:lvl9pPr marL="365418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C158A4D2-D748-4E0E-A477-79F6AD5719ED}" type="slidenum">
              <a:rPr lang="en-US" altLang="en-US"/>
              <a:pPr/>
              <a:t>‹#›</a:t>
            </a:fld>
            <a:endParaRPr lang="en-US" altLang="en-US"/>
          </a:p>
        </p:txBody>
      </p:sp>
    </p:spTree>
    <p:extLst>
      <p:ext uri="{BB962C8B-B14F-4D97-AF65-F5344CB8AC3E}">
        <p14:creationId xmlns:p14="http://schemas.microsoft.com/office/powerpoint/2010/main" val="2499900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C36CF964-82AB-44A1-A019-7D84AA184187}" type="slidenum">
              <a:rPr lang="en-US" altLang="en-US"/>
              <a:pPr/>
              <a:t>‹#›</a:t>
            </a:fld>
            <a:endParaRPr lang="en-US" altLang="en-US"/>
          </a:p>
        </p:txBody>
      </p:sp>
    </p:spTree>
    <p:extLst>
      <p:ext uri="{BB962C8B-B14F-4D97-AF65-F5344CB8AC3E}">
        <p14:creationId xmlns:p14="http://schemas.microsoft.com/office/powerpoint/2010/main" val="35693704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smtClean="0"/>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fld id="{05F66AE8-70B4-4BFC-BBBE-7CF7C40DEC8D}" type="slidenum">
              <a:rPr lang="en-US" altLang="en-US"/>
              <a:pPr/>
              <a:t>‹#›</a:t>
            </a:fld>
            <a:endParaRPr lang="en-US" altLang="en-US"/>
          </a:p>
        </p:txBody>
      </p:sp>
    </p:spTree>
    <p:extLst>
      <p:ext uri="{BB962C8B-B14F-4D97-AF65-F5344CB8AC3E}">
        <p14:creationId xmlns:p14="http://schemas.microsoft.com/office/powerpoint/2010/main" val="26655171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smtClean="0"/>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fld id="{B0E8A3D9-3E2D-4003-BB75-067A42779CBA}" type="slidenum">
              <a:rPr lang="en-US" altLang="en-US"/>
              <a:pPr/>
              <a:t>‹#›</a:t>
            </a:fld>
            <a:endParaRPr lang="en-US" altLang="en-US"/>
          </a:p>
        </p:txBody>
      </p:sp>
    </p:spTree>
    <p:extLst>
      <p:ext uri="{BB962C8B-B14F-4D97-AF65-F5344CB8AC3E}">
        <p14:creationId xmlns:p14="http://schemas.microsoft.com/office/powerpoint/2010/main" val="8752663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smtClean="0"/>
            </a:lvl1pPr>
          </a:lstStyle>
          <a:p>
            <a:pPr>
              <a:defRPr/>
            </a:pPr>
            <a:endParaRPr lang="en-US"/>
          </a:p>
        </p:txBody>
      </p:sp>
      <p:sp>
        <p:nvSpPr>
          <p:cNvPr id="3" name="Footer Placeholder 2"/>
          <p:cNvSpPr>
            <a:spLocks noGrp="1"/>
          </p:cNvSpPr>
          <p:nvPr>
            <p:ph type="ftr" sz="quarter" idx="11"/>
          </p:nvPr>
        </p:nvSpPr>
        <p:spPr/>
        <p:txBody>
          <a:bodyPr/>
          <a:lstStyle>
            <a:lvl1pPr eaLnBrk="0" hangingPunct="0">
              <a:defRPr smtClean="0"/>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fld id="{0342F794-2749-4BE9-AB83-1B39E4FF6D84}" type="slidenum">
              <a:rPr lang="en-US" altLang="en-US"/>
              <a:pPr/>
              <a:t>‹#›</a:t>
            </a:fld>
            <a:endParaRPr lang="en-US" altLang="en-US"/>
          </a:p>
        </p:txBody>
      </p:sp>
    </p:spTree>
    <p:extLst>
      <p:ext uri="{BB962C8B-B14F-4D97-AF65-F5344CB8AC3E}">
        <p14:creationId xmlns:p14="http://schemas.microsoft.com/office/powerpoint/2010/main" val="19417509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4BDFEB85-FA46-4CA4-A3A9-F67027C1380D}" type="slidenum">
              <a:rPr lang="en-US" altLang="en-US"/>
              <a:pPr/>
              <a:t>‹#›</a:t>
            </a:fld>
            <a:endParaRPr lang="en-US" altLang="en-US"/>
          </a:p>
        </p:txBody>
      </p:sp>
    </p:spTree>
    <p:extLst>
      <p:ext uri="{BB962C8B-B14F-4D97-AF65-F5344CB8AC3E}">
        <p14:creationId xmlns:p14="http://schemas.microsoft.com/office/powerpoint/2010/main" val="44259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7307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1" y="1435114"/>
            <a:ext cx="3008313" cy="4691063"/>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0FFACB9-0CB0-4E44-A3B8-4D663F310238}" type="slidenum">
              <a:rPr lang="en-US" altLang="en-US"/>
              <a:pPr/>
              <a:t>‹#›</a:t>
            </a:fld>
            <a:endParaRPr lang="en-US" altLang="en-US"/>
          </a:p>
        </p:txBody>
      </p:sp>
    </p:spTree>
    <p:extLst>
      <p:ext uri="{BB962C8B-B14F-4D97-AF65-F5344CB8AC3E}">
        <p14:creationId xmlns:p14="http://schemas.microsoft.com/office/powerpoint/2010/main" val="241046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8" indent="0">
              <a:buNone/>
              <a:defRPr sz="2400"/>
            </a:lvl3pPr>
            <a:lvl4pPr marL="1370322" indent="0">
              <a:buNone/>
              <a:defRPr sz="2000"/>
            </a:lvl4pPr>
            <a:lvl5pPr marL="1827094" indent="0">
              <a:buNone/>
              <a:defRPr sz="2000"/>
            </a:lvl5pPr>
            <a:lvl6pPr marL="2283868" indent="0">
              <a:buNone/>
              <a:defRPr sz="2000"/>
            </a:lvl6pPr>
            <a:lvl7pPr marL="2740642" indent="0">
              <a:buNone/>
              <a:defRPr sz="2000"/>
            </a:lvl7pPr>
            <a:lvl8pPr marL="3197412" indent="0">
              <a:buNone/>
              <a:defRPr sz="2000"/>
            </a:lvl8pPr>
            <a:lvl9pPr marL="36541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5D2E972D-8E81-4275-B0EC-14F8D4C52DB6}" type="slidenum">
              <a:rPr lang="en-US" altLang="en-US"/>
              <a:pPr/>
              <a:t>‹#›</a:t>
            </a:fld>
            <a:endParaRPr lang="en-US" altLang="en-US"/>
          </a:p>
        </p:txBody>
      </p:sp>
    </p:spTree>
    <p:extLst>
      <p:ext uri="{BB962C8B-B14F-4D97-AF65-F5344CB8AC3E}">
        <p14:creationId xmlns:p14="http://schemas.microsoft.com/office/powerpoint/2010/main" val="36339051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46A12C6D-FBD3-4E56-BA18-BA7FAE914138}" type="slidenum">
              <a:rPr lang="en-US" altLang="en-US"/>
              <a:pPr/>
              <a:t>‹#›</a:t>
            </a:fld>
            <a:endParaRPr lang="en-US" altLang="en-US"/>
          </a:p>
        </p:txBody>
      </p:sp>
    </p:spTree>
    <p:extLst>
      <p:ext uri="{BB962C8B-B14F-4D97-AF65-F5344CB8AC3E}">
        <p14:creationId xmlns:p14="http://schemas.microsoft.com/office/powerpoint/2010/main" val="107470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89A62B15-DA75-44DB-91AC-7A68E6B9C24C}" type="slidenum">
              <a:rPr lang="en-US" altLang="en-US"/>
              <a:pPr/>
              <a:t>‹#›</a:t>
            </a:fld>
            <a:endParaRPr lang="en-US" altLang="en-US"/>
          </a:p>
        </p:txBody>
      </p:sp>
    </p:spTree>
    <p:extLst>
      <p:ext uri="{BB962C8B-B14F-4D97-AF65-F5344CB8AC3E}">
        <p14:creationId xmlns:p14="http://schemas.microsoft.com/office/powerpoint/2010/main" val="25746472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772" indent="0" algn="ctr">
              <a:buNone/>
              <a:defRPr/>
            </a:lvl2pPr>
            <a:lvl3pPr marL="913548" indent="0" algn="ctr">
              <a:buNone/>
              <a:defRPr/>
            </a:lvl3pPr>
            <a:lvl4pPr marL="1370322" indent="0" algn="ctr">
              <a:buNone/>
              <a:defRPr/>
            </a:lvl4pPr>
            <a:lvl5pPr marL="1827094" indent="0" algn="ctr">
              <a:buNone/>
              <a:defRPr/>
            </a:lvl5pPr>
            <a:lvl6pPr marL="2283868" indent="0" algn="ctr">
              <a:buNone/>
              <a:defRPr/>
            </a:lvl6pPr>
            <a:lvl7pPr marL="2740642" indent="0" algn="ctr">
              <a:buNone/>
              <a:defRPr/>
            </a:lvl7pPr>
            <a:lvl8pPr marL="3197412" indent="0" algn="ctr">
              <a:buNone/>
              <a:defRPr/>
            </a:lvl8pPr>
            <a:lvl9pPr marL="365418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948CF59C-1D34-457C-8DB1-716E512C6F29}" type="slidenum">
              <a:rPr lang="en-US" altLang="en-US"/>
              <a:pPr/>
              <a:t>‹#›</a:t>
            </a:fld>
            <a:endParaRPr lang="en-US" altLang="en-US"/>
          </a:p>
        </p:txBody>
      </p:sp>
    </p:spTree>
    <p:extLst>
      <p:ext uri="{BB962C8B-B14F-4D97-AF65-F5344CB8AC3E}">
        <p14:creationId xmlns:p14="http://schemas.microsoft.com/office/powerpoint/2010/main" val="4280289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0ECDFC33-A891-452C-9DD0-8979A3691EED}" type="slidenum">
              <a:rPr lang="en-US" altLang="en-US"/>
              <a:pPr/>
              <a:t>‹#›</a:t>
            </a:fld>
            <a:endParaRPr lang="en-US" altLang="en-US"/>
          </a:p>
        </p:txBody>
      </p:sp>
    </p:spTree>
    <p:extLst>
      <p:ext uri="{BB962C8B-B14F-4D97-AF65-F5344CB8AC3E}">
        <p14:creationId xmlns:p14="http://schemas.microsoft.com/office/powerpoint/2010/main" val="3243597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72" indent="0">
              <a:buNone/>
              <a:defRPr sz="1800"/>
            </a:lvl2pPr>
            <a:lvl3pPr marL="913548" indent="0">
              <a:buNone/>
              <a:defRPr sz="1600"/>
            </a:lvl3pPr>
            <a:lvl4pPr marL="1370322" indent="0">
              <a:buNone/>
              <a:defRPr sz="1400"/>
            </a:lvl4pPr>
            <a:lvl5pPr marL="1827094" indent="0">
              <a:buNone/>
              <a:defRPr sz="1400"/>
            </a:lvl5pPr>
            <a:lvl6pPr marL="2283868" indent="0">
              <a:buNone/>
              <a:defRPr sz="1400"/>
            </a:lvl6pPr>
            <a:lvl7pPr marL="2740642" indent="0">
              <a:buNone/>
              <a:defRPr sz="1400"/>
            </a:lvl7pPr>
            <a:lvl8pPr marL="3197412" indent="0">
              <a:buNone/>
              <a:defRPr sz="1400"/>
            </a:lvl8pPr>
            <a:lvl9pPr marL="365418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1C468329-F66C-4C7F-A30F-AB77B9F84EBE}" type="slidenum">
              <a:rPr lang="en-US" altLang="en-US"/>
              <a:pPr/>
              <a:t>‹#›</a:t>
            </a:fld>
            <a:endParaRPr lang="en-US" altLang="en-US"/>
          </a:p>
        </p:txBody>
      </p:sp>
    </p:spTree>
    <p:extLst>
      <p:ext uri="{BB962C8B-B14F-4D97-AF65-F5344CB8AC3E}">
        <p14:creationId xmlns:p14="http://schemas.microsoft.com/office/powerpoint/2010/main" val="3091275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FE4F3CB3-780F-4870-A554-23386818E54F}" type="slidenum">
              <a:rPr lang="en-US" altLang="en-US"/>
              <a:pPr/>
              <a:t>‹#›</a:t>
            </a:fld>
            <a:endParaRPr lang="en-US" altLang="en-US"/>
          </a:p>
        </p:txBody>
      </p:sp>
    </p:spTree>
    <p:extLst>
      <p:ext uri="{BB962C8B-B14F-4D97-AF65-F5344CB8AC3E}">
        <p14:creationId xmlns:p14="http://schemas.microsoft.com/office/powerpoint/2010/main" val="38825094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smtClean="0"/>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fld id="{BACAFB9E-F922-4E57-9633-AFA467AB50AD}" type="slidenum">
              <a:rPr lang="en-US" altLang="en-US"/>
              <a:pPr/>
              <a:t>‹#›</a:t>
            </a:fld>
            <a:endParaRPr lang="en-US" altLang="en-US"/>
          </a:p>
        </p:txBody>
      </p:sp>
    </p:spTree>
    <p:extLst>
      <p:ext uri="{BB962C8B-B14F-4D97-AF65-F5344CB8AC3E}">
        <p14:creationId xmlns:p14="http://schemas.microsoft.com/office/powerpoint/2010/main" val="4994940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smtClean="0"/>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fld id="{769E8150-DD93-4756-A662-6CA98BE18125}" type="slidenum">
              <a:rPr lang="en-US" altLang="en-US"/>
              <a:pPr/>
              <a:t>‹#›</a:t>
            </a:fld>
            <a:endParaRPr lang="en-US" altLang="en-US"/>
          </a:p>
        </p:txBody>
      </p:sp>
    </p:spTree>
    <p:extLst>
      <p:ext uri="{BB962C8B-B14F-4D97-AF65-F5344CB8AC3E}">
        <p14:creationId xmlns:p14="http://schemas.microsoft.com/office/powerpoint/2010/main" val="1846856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smtClean="0"/>
            </a:lvl1pPr>
          </a:lstStyle>
          <a:p>
            <a:pPr>
              <a:defRPr/>
            </a:pPr>
            <a:endParaRPr lang="en-US"/>
          </a:p>
        </p:txBody>
      </p:sp>
      <p:sp>
        <p:nvSpPr>
          <p:cNvPr id="3" name="Footer Placeholder 2"/>
          <p:cNvSpPr>
            <a:spLocks noGrp="1"/>
          </p:cNvSpPr>
          <p:nvPr>
            <p:ph type="ftr" sz="quarter" idx="11"/>
          </p:nvPr>
        </p:nvSpPr>
        <p:spPr/>
        <p:txBody>
          <a:bodyPr/>
          <a:lstStyle>
            <a:lvl1pPr eaLnBrk="0" hangingPunct="0">
              <a:defRPr smtClean="0"/>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fld id="{2778FFC1-31DF-4582-A4BB-29B28BEBA38D}" type="slidenum">
              <a:rPr lang="en-US" altLang="en-US"/>
              <a:pPr/>
              <a:t>‹#›</a:t>
            </a:fld>
            <a:endParaRPr lang="en-US" altLang="en-US"/>
          </a:p>
        </p:txBody>
      </p:sp>
    </p:spTree>
    <p:extLst>
      <p:ext uri="{BB962C8B-B14F-4D97-AF65-F5344CB8AC3E}">
        <p14:creationId xmlns:p14="http://schemas.microsoft.com/office/powerpoint/2010/main" val="3266343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88" indent="0">
              <a:buNone/>
              <a:defRPr sz="2800"/>
            </a:lvl2pPr>
            <a:lvl3pPr marL="912979" indent="0">
              <a:buNone/>
              <a:defRPr sz="2400"/>
            </a:lvl3pPr>
            <a:lvl4pPr marL="1369470" indent="0">
              <a:buNone/>
              <a:defRPr sz="2000"/>
            </a:lvl4pPr>
            <a:lvl5pPr marL="1825958" indent="0">
              <a:buNone/>
              <a:defRPr sz="2000"/>
            </a:lvl5pPr>
            <a:lvl6pPr marL="2282449" indent="0">
              <a:buNone/>
              <a:defRPr sz="2000"/>
            </a:lvl6pPr>
            <a:lvl7pPr marL="2738938" indent="0">
              <a:buNone/>
              <a:defRPr sz="2000"/>
            </a:lvl7pPr>
            <a:lvl8pPr marL="3195420" indent="0">
              <a:buNone/>
              <a:defRPr sz="2000"/>
            </a:lvl8pPr>
            <a:lvl9pPr marL="3651916"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FDDC2A9-6500-41EC-9022-7B3F4188F88F}" type="slidenum">
              <a:rPr lang="en-US" altLang="en-US"/>
              <a:pPr/>
              <a:t>‹#›</a:t>
            </a:fld>
            <a:endParaRPr lang="en-US" altLang="en-US"/>
          </a:p>
        </p:txBody>
      </p:sp>
    </p:spTree>
    <p:extLst>
      <p:ext uri="{BB962C8B-B14F-4D97-AF65-F5344CB8AC3E}">
        <p14:creationId xmlns:p14="http://schemas.microsoft.com/office/powerpoint/2010/main" val="7299793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0FE58796-2E45-46F6-9040-048CA4FAAE5C}" type="slidenum">
              <a:rPr lang="en-US" altLang="en-US"/>
              <a:pPr/>
              <a:t>‹#›</a:t>
            </a:fld>
            <a:endParaRPr lang="en-US" altLang="en-US"/>
          </a:p>
        </p:txBody>
      </p:sp>
    </p:spTree>
    <p:extLst>
      <p:ext uri="{BB962C8B-B14F-4D97-AF65-F5344CB8AC3E}">
        <p14:creationId xmlns:p14="http://schemas.microsoft.com/office/powerpoint/2010/main" val="36380509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8" indent="0">
              <a:buNone/>
              <a:defRPr sz="2400"/>
            </a:lvl3pPr>
            <a:lvl4pPr marL="1370322" indent="0">
              <a:buNone/>
              <a:defRPr sz="2000"/>
            </a:lvl4pPr>
            <a:lvl5pPr marL="1827094" indent="0">
              <a:buNone/>
              <a:defRPr sz="2000"/>
            </a:lvl5pPr>
            <a:lvl6pPr marL="2283868" indent="0">
              <a:buNone/>
              <a:defRPr sz="2000"/>
            </a:lvl6pPr>
            <a:lvl7pPr marL="2740642" indent="0">
              <a:buNone/>
              <a:defRPr sz="2000"/>
            </a:lvl7pPr>
            <a:lvl8pPr marL="3197412" indent="0">
              <a:buNone/>
              <a:defRPr sz="2000"/>
            </a:lvl8pPr>
            <a:lvl9pPr marL="36541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smtClean="0"/>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vl1pPr>
          </a:lstStyle>
          <a:p>
            <a:fld id="{19512A69-166F-4C02-BC21-358A30E6A234}" type="slidenum">
              <a:rPr lang="en-US" altLang="en-US"/>
              <a:pPr/>
              <a:t>‹#›</a:t>
            </a:fld>
            <a:endParaRPr lang="en-US" altLang="en-US"/>
          </a:p>
        </p:txBody>
      </p:sp>
    </p:spTree>
    <p:extLst>
      <p:ext uri="{BB962C8B-B14F-4D97-AF65-F5344CB8AC3E}">
        <p14:creationId xmlns:p14="http://schemas.microsoft.com/office/powerpoint/2010/main" val="40336036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4F55F854-6E5F-4F02-8FED-C9A6AB629669}" type="slidenum">
              <a:rPr lang="en-US" altLang="en-US"/>
              <a:pPr/>
              <a:t>‹#›</a:t>
            </a:fld>
            <a:endParaRPr lang="en-US" altLang="en-US"/>
          </a:p>
        </p:txBody>
      </p:sp>
    </p:spTree>
    <p:extLst>
      <p:ext uri="{BB962C8B-B14F-4D97-AF65-F5344CB8AC3E}">
        <p14:creationId xmlns:p14="http://schemas.microsoft.com/office/powerpoint/2010/main" val="8165782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smtClean="0"/>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1D748E39-F962-43A8-A8DE-2038BE285846}" type="slidenum">
              <a:rPr lang="en-US" altLang="en-US"/>
              <a:pPr/>
              <a:t>‹#›</a:t>
            </a:fld>
            <a:endParaRPr lang="en-US" altLang="en-US"/>
          </a:p>
        </p:txBody>
      </p:sp>
    </p:spTree>
    <p:extLst>
      <p:ext uri="{BB962C8B-B14F-4D97-AF65-F5344CB8AC3E}">
        <p14:creationId xmlns:p14="http://schemas.microsoft.com/office/powerpoint/2010/main" val="5658127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D400069-BF91-41CB-95AC-410D7C863534}" type="slidenum">
              <a:rPr lang="en-US" altLang="en-US"/>
              <a:pPr/>
              <a:t>‹#›</a:t>
            </a:fld>
            <a:endParaRPr lang="en-US" altLang="en-US"/>
          </a:p>
        </p:txBody>
      </p:sp>
    </p:spTree>
    <p:extLst>
      <p:ext uri="{BB962C8B-B14F-4D97-AF65-F5344CB8AC3E}">
        <p14:creationId xmlns:p14="http://schemas.microsoft.com/office/powerpoint/2010/main" val="12075647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E6DFE1-F330-4584-9C7E-ACAAC02CB3F0}" type="slidenum">
              <a:rPr lang="en-US" altLang="en-US"/>
              <a:pPr/>
              <a:t>‹#›</a:t>
            </a:fld>
            <a:endParaRPr lang="en-US" altLang="en-US"/>
          </a:p>
        </p:txBody>
      </p:sp>
    </p:spTree>
    <p:extLst>
      <p:ext uri="{BB962C8B-B14F-4D97-AF65-F5344CB8AC3E}">
        <p14:creationId xmlns:p14="http://schemas.microsoft.com/office/powerpoint/2010/main" val="8714141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9BB373-296E-487C-BCA2-0B0DB66AE5F7}" type="slidenum">
              <a:rPr lang="en-US" altLang="en-US"/>
              <a:pPr/>
              <a:t>‹#›</a:t>
            </a:fld>
            <a:endParaRPr lang="en-US" altLang="en-US"/>
          </a:p>
        </p:txBody>
      </p:sp>
    </p:spTree>
    <p:extLst>
      <p:ext uri="{BB962C8B-B14F-4D97-AF65-F5344CB8AC3E}">
        <p14:creationId xmlns:p14="http://schemas.microsoft.com/office/powerpoint/2010/main" val="27002319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D26425D-5A39-4ED8-B71A-3FD8C3C09C29}" type="slidenum">
              <a:rPr lang="en-US" altLang="en-US"/>
              <a:pPr/>
              <a:t>‹#›</a:t>
            </a:fld>
            <a:endParaRPr lang="en-US" altLang="en-US"/>
          </a:p>
        </p:txBody>
      </p:sp>
    </p:spTree>
    <p:extLst>
      <p:ext uri="{BB962C8B-B14F-4D97-AF65-F5344CB8AC3E}">
        <p14:creationId xmlns:p14="http://schemas.microsoft.com/office/powerpoint/2010/main" val="18253948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091C601-C5F6-4CFE-9F0A-FD2625764F3A}" type="slidenum">
              <a:rPr lang="en-US" altLang="en-US"/>
              <a:pPr/>
              <a:t>‹#›</a:t>
            </a:fld>
            <a:endParaRPr lang="en-US" altLang="en-US"/>
          </a:p>
        </p:txBody>
      </p:sp>
    </p:spTree>
    <p:extLst>
      <p:ext uri="{BB962C8B-B14F-4D97-AF65-F5344CB8AC3E}">
        <p14:creationId xmlns:p14="http://schemas.microsoft.com/office/powerpoint/2010/main" val="15265283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567762F-DFC0-4995-91FA-C825C1FCB61F}" type="slidenum">
              <a:rPr lang="en-US" altLang="en-US"/>
              <a:pPr/>
              <a:t>‹#›</a:t>
            </a:fld>
            <a:endParaRPr lang="en-US" altLang="en-US"/>
          </a:p>
        </p:txBody>
      </p:sp>
    </p:spTree>
    <p:extLst>
      <p:ext uri="{BB962C8B-B14F-4D97-AF65-F5344CB8AC3E}">
        <p14:creationId xmlns:p14="http://schemas.microsoft.com/office/powerpoint/2010/main" val="400096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heme" Target="../theme/theme11.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theme" Target="../theme/theme12.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theme" Target="../theme/theme13.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4.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jpe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4.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5.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6.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8.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a:defRPr sz="1400"/>
            </a:lvl1pPr>
          </a:lstStyle>
          <a:p>
            <a:fld id="{0DBFDA60-54EC-473A-A7C0-CB74080573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488" algn="ctr" rtl="0" eaLnBrk="0" fontAlgn="base" hangingPunct="0">
        <a:spcBef>
          <a:spcPct val="0"/>
        </a:spcBef>
        <a:spcAft>
          <a:spcPct val="0"/>
        </a:spcAft>
        <a:defRPr sz="4400">
          <a:solidFill>
            <a:schemeClr val="tx2"/>
          </a:solidFill>
          <a:latin typeface="Times New Roman" pitchFamily="18" charset="0"/>
        </a:defRPr>
      </a:lvl6pPr>
      <a:lvl7pPr marL="912979" algn="ctr" rtl="0" eaLnBrk="0" fontAlgn="base" hangingPunct="0">
        <a:spcBef>
          <a:spcPct val="0"/>
        </a:spcBef>
        <a:spcAft>
          <a:spcPct val="0"/>
        </a:spcAft>
        <a:defRPr sz="4400">
          <a:solidFill>
            <a:schemeClr val="tx2"/>
          </a:solidFill>
          <a:latin typeface="Times New Roman" pitchFamily="18" charset="0"/>
        </a:defRPr>
      </a:lvl7pPr>
      <a:lvl8pPr marL="1369470" algn="ctr" rtl="0" eaLnBrk="0" fontAlgn="base" hangingPunct="0">
        <a:spcBef>
          <a:spcPct val="0"/>
        </a:spcBef>
        <a:spcAft>
          <a:spcPct val="0"/>
        </a:spcAft>
        <a:defRPr sz="4400">
          <a:solidFill>
            <a:schemeClr val="tx2"/>
          </a:solidFill>
          <a:latin typeface="Times New Roman" pitchFamily="18" charset="0"/>
        </a:defRPr>
      </a:lvl8pPr>
      <a:lvl9pPr marL="1825958" algn="ctr" rtl="0" eaLnBrk="0" fontAlgn="base" hangingPunct="0">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39825" indent="-227013" algn="l" rtl="0" eaLnBrk="0" fontAlgn="base" hangingPunct="0">
        <a:spcBef>
          <a:spcPct val="20000"/>
        </a:spcBef>
        <a:spcAft>
          <a:spcPct val="0"/>
        </a:spcAft>
        <a:buChar char="•"/>
        <a:defRPr sz="2400">
          <a:solidFill>
            <a:schemeClr val="tx1"/>
          </a:solidFill>
          <a:latin typeface="+mn-lt"/>
        </a:defRPr>
      </a:lvl3pPr>
      <a:lvl4pPr marL="1597025" indent="-227013" algn="l" rtl="0" eaLnBrk="0" fontAlgn="base" hangingPunct="0">
        <a:spcBef>
          <a:spcPct val="20000"/>
        </a:spcBef>
        <a:spcAft>
          <a:spcPct val="0"/>
        </a:spcAft>
        <a:buChar char="–"/>
        <a:defRPr sz="2000">
          <a:solidFill>
            <a:schemeClr val="tx1"/>
          </a:solidFill>
          <a:latin typeface="+mn-lt"/>
        </a:defRPr>
      </a:lvl4pPr>
      <a:lvl5pPr marL="2052638" indent="-227013" algn="l" rtl="0" eaLnBrk="0" fontAlgn="base" hangingPunct="0">
        <a:spcBef>
          <a:spcPct val="20000"/>
        </a:spcBef>
        <a:spcAft>
          <a:spcPct val="0"/>
        </a:spcAft>
        <a:buChar char="»"/>
        <a:defRPr sz="2000">
          <a:solidFill>
            <a:schemeClr val="tx1"/>
          </a:solidFill>
          <a:latin typeface="+mn-lt"/>
        </a:defRPr>
      </a:lvl5pPr>
      <a:lvl6pPr marL="2510692" indent="-228245" algn="l" rtl="0" eaLnBrk="0" fontAlgn="base" hangingPunct="0">
        <a:spcBef>
          <a:spcPct val="20000"/>
        </a:spcBef>
        <a:spcAft>
          <a:spcPct val="0"/>
        </a:spcAft>
        <a:buChar char="»"/>
        <a:defRPr sz="2000">
          <a:solidFill>
            <a:schemeClr val="tx1"/>
          </a:solidFill>
          <a:latin typeface="+mn-lt"/>
        </a:defRPr>
      </a:lvl6pPr>
      <a:lvl7pPr marL="2967183" indent="-228245" algn="l" rtl="0" eaLnBrk="0" fontAlgn="base" hangingPunct="0">
        <a:spcBef>
          <a:spcPct val="20000"/>
        </a:spcBef>
        <a:spcAft>
          <a:spcPct val="0"/>
        </a:spcAft>
        <a:buChar char="»"/>
        <a:defRPr sz="2000">
          <a:solidFill>
            <a:schemeClr val="tx1"/>
          </a:solidFill>
          <a:latin typeface="+mn-lt"/>
        </a:defRPr>
      </a:lvl7pPr>
      <a:lvl8pPr marL="3423673" indent="-228245" algn="l" rtl="0" eaLnBrk="0" fontAlgn="base" hangingPunct="0">
        <a:spcBef>
          <a:spcPct val="20000"/>
        </a:spcBef>
        <a:spcAft>
          <a:spcPct val="0"/>
        </a:spcAft>
        <a:buChar char="»"/>
        <a:defRPr sz="2000">
          <a:solidFill>
            <a:schemeClr val="tx1"/>
          </a:solidFill>
          <a:latin typeface="+mn-lt"/>
        </a:defRPr>
      </a:lvl8pPr>
      <a:lvl9pPr marL="3880162" indent="-228245"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2979" rtl="0" eaLnBrk="1" latinLnBrk="0" hangingPunct="1">
        <a:defRPr sz="1800" kern="1200">
          <a:solidFill>
            <a:schemeClr val="tx1"/>
          </a:solidFill>
          <a:latin typeface="+mn-lt"/>
          <a:ea typeface="+mn-ea"/>
          <a:cs typeface="+mn-cs"/>
        </a:defRPr>
      </a:lvl1pPr>
      <a:lvl2pPr marL="456488" algn="l" defTabSz="912979" rtl="0" eaLnBrk="1" latinLnBrk="0" hangingPunct="1">
        <a:defRPr sz="1800" kern="1200">
          <a:solidFill>
            <a:schemeClr val="tx1"/>
          </a:solidFill>
          <a:latin typeface="+mn-lt"/>
          <a:ea typeface="+mn-ea"/>
          <a:cs typeface="+mn-cs"/>
        </a:defRPr>
      </a:lvl2pPr>
      <a:lvl3pPr marL="912979" algn="l" defTabSz="912979" rtl="0" eaLnBrk="1" latinLnBrk="0" hangingPunct="1">
        <a:defRPr sz="1800" kern="1200">
          <a:solidFill>
            <a:schemeClr val="tx1"/>
          </a:solidFill>
          <a:latin typeface="+mn-lt"/>
          <a:ea typeface="+mn-ea"/>
          <a:cs typeface="+mn-cs"/>
        </a:defRPr>
      </a:lvl3pPr>
      <a:lvl4pPr marL="1369470" algn="l" defTabSz="912979" rtl="0" eaLnBrk="1" latinLnBrk="0" hangingPunct="1">
        <a:defRPr sz="1800" kern="1200">
          <a:solidFill>
            <a:schemeClr val="tx1"/>
          </a:solidFill>
          <a:latin typeface="+mn-lt"/>
          <a:ea typeface="+mn-ea"/>
          <a:cs typeface="+mn-cs"/>
        </a:defRPr>
      </a:lvl4pPr>
      <a:lvl5pPr marL="1825958" algn="l" defTabSz="912979" rtl="0" eaLnBrk="1" latinLnBrk="0" hangingPunct="1">
        <a:defRPr sz="1800" kern="1200">
          <a:solidFill>
            <a:schemeClr val="tx1"/>
          </a:solidFill>
          <a:latin typeface="+mn-lt"/>
          <a:ea typeface="+mn-ea"/>
          <a:cs typeface="+mn-cs"/>
        </a:defRPr>
      </a:lvl5pPr>
      <a:lvl6pPr marL="2282449" algn="l" defTabSz="912979" rtl="0" eaLnBrk="1" latinLnBrk="0" hangingPunct="1">
        <a:defRPr sz="1800" kern="1200">
          <a:solidFill>
            <a:schemeClr val="tx1"/>
          </a:solidFill>
          <a:latin typeface="+mn-lt"/>
          <a:ea typeface="+mn-ea"/>
          <a:cs typeface="+mn-cs"/>
        </a:defRPr>
      </a:lvl6pPr>
      <a:lvl7pPr marL="2738938" algn="l" defTabSz="912979" rtl="0" eaLnBrk="1" latinLnBrk="0" hangingPunct="1">
        <a:defRPr sz="1800" kern="1200">
          <a:solidFill>
            <a:schemeClr val="tx1"/>
          </a:solidFill>
          <a:latin typeface="+mn-lt"/>
          <a:ea typeface="+mn-ea"/>
          <a:cs typeface="+mn-cs"/>
        </a:defRPr>
      </a:lvl7pPr>
      <a:lvl8pPr marL="3195420" algn="l" defTabSz="912979" rtl="0" eaLnBrk="1" latinLnBrk="0" hangingPunct="1">
        <a:defRPr sz="1800" kern="1200">
          <a:solidFill>
            <a:schemeClr val="tx1"/>
          </a:solidFill>
          <a:latin typeface="+mn-lt"/>
          <a:ea typeface="+mn-ea"/>
          <a:cs typeface="+mn-cs"/>
        </a:defRPr>
      </a:lvl8pPr>
      <a:lvl9pPr marL="3651916" algn="l" defTabSz="91297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FF"/>
                </a:solidFill>
                <a:latin typeface="+mn-lt"/>
              </a:defRPr>
            </a:lvl1pPr>
          </a:lstStyle>
          <a:p>
            <a:pPr>
              <a:defRPr/>
            </a:pPr>
            <a:endParaRPr lang="en-US"/>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FF"/>
                </a:solidFill>
                <a:latin typeface="+mn-lt"/>
              </a:defRPr>
            </a:lvl1pPr>
          </a:lstStyle>
          <a:p>
            <a:pPr>
              <a:defRPr/>
            </a:pPr>
            <a:endParaRPr lang="en-US"/>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FF"/>
                </a:solidFill>
              </a:defRPr>
            </a:lvl1pPr>
          </a:lstStyle>
          <a:p>
            <a:fld id="{96712807-CAAE-4C56-9E28-864BB23CC63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solidFill>
                  <a:srgbClr val="FFFFFF"/>
                </a:solidFill>
                <a:latin typeface="+mn-lt"/>
              </a:defRPr>
            </a:lvl1pPr>
          </a:lstStyle>
          <a:p>
            <a:pPr>
              <a:defRPr/>
            </a:pPr>
            <a:endParaRPr lang="en-US"/>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FFFFFF"/>
                </a:solidFill>
                <a:latin typeface="+mn-lt"/>
              </a:defRPr>
            </a:lvl1pPr>
          </a:lstStyle>
          <a:p>
            <a:pPr>
              <a:defRPr/>
            </a:pPr>
            <a:endParaRPr lang="en-US"/>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fld id="{738FED66-DAC9-45ED-BC32-A992E4AA390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mn-lt"/>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FFFFFF"/>
                </a:solidFill>
                <a:latin typeface="+mn-lt"/>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fld id="{0A1C31DB-FD89-422D-BBF2-324CD60BC3F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FF"/>
                </a:solidFill>
                <a:latin typeface="+mn-lt"/>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FF"/>
                </a:solidFill>
                <a:latin typeface="+mn-lt"/>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FF"/>
                </a:solidFill>
              </a:defRPr>
            </a:lvl1pPr>
          </a:lstStyle>
          <a:p>
            <a:fld id="{176E1C8B-2FD3-4D03-BF6A-62F18F9353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mn-lt"/>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mn-lt"/>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E97976F-58E6-4B92-9832-0E3164E9044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5091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509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AB1481BD-DE31-4939-8159-0BBE33B7DEE5}" type="datetimeFigureOut">
              <a:rPr lang="en-US" altLang="en-US"/>
              <a:pPr/>
              <a:t>11/13/2015</a:t>
            </a:fld>
            <a:endParaRPr lang="en-US" altLang="en-US"/>
          </a:p>
        </p:txBody>
      </p:sp>
      <p:sp>
        <p:nvSpPr>
          <p:cNvPr id="5509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5509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0B4B557-5C18-4F89-85C4-542B76B1B2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ctr" anchorCtr="0" compatLnSpc="1">
            <a:prstTxWarp prst="textNoShape">
              <a:avLst/>
            </a:prstTxWarp>
          </a:bodyPr>
          <a:lstStyle/>
          <a:p>
            <a:pPr lvl="0"/>
            <a:r>
              <a:rPr lang="en-US" altLang="en-US" smtClean="0"/>
              <a:t>Click to edit Master title style</a:t>
            </a:r>
          </a:p>
        </p:txBody>
      </p:sp>
      <p:sp>
        <p:nvSpPr>
          <p:cNvPr id="636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eaLnBrk="0" hangingPunct="0">
              <a:defRPr sz="1400">
                <a:latin typeface="+mn-lt"/>
              </a:defRPr>
            </a:lvl1pPr>
          </a:lstStyle>
          <a:p>
            <a:pPr>
              <a:defRPr/>
            </a:pPr>
            <a:endParaRPr lang="en-US"/>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a:defRPr sz="1400"/>
            </a:lvl1pPr>
          </a:lstStyle>
          <a:p>
            <a:fld id="{0DADA1F2-F92A-4776-AB52-EDD096E984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1313" indent="-341313" algn="l" rtl="0" fontAlgn="base">
        <a:spcBef>
          <a:spcPct val="20000"/>
        </a:spcBef>
        <a:spcAft>
          <a:spcPct val="0"/>
        </a:spcAft>
        <a:buChar char="•"/>
        <a:defRPr sz="3200" kern="1200">
          <a:solidFill>
            <a:schemeClr val="tx1"/>
          </a:solidFill>
          <a:latin typeface="+mn-lt"/>
          <a:ea typeface="+mn-ea"/>
          <a:cs typeface="+mn-cs"/>
        </a:defRPr>
      </a:lvl1pPr>
      <a:lvl2pPr marL="741363" indent="-284163" algn="l" rtl="0" fontAlgn="base">
        <a:spcBef>
          <a:spcPct val="20000"/>
        </a:spcBef>
        <a:spcAft>
          <a:spcPct val="0"/>
        </a:spcAft>
        <a:buChar char="–"/>
        <a:defRPr sz="2800" kern="1200">
          <a:solidFill>
            <a:schemeClr val="tx1"/>
          </a:solidFill>
          <a:latin typeface="+mn-lt"/>
          <a:ea typeface="+mn-ea"/>
          <a:cs typeface="+mn-cs"/>
        </a:defRPr>
      </a:lvl2pPr>
      <a:lvl3pPr marL="1139825" indent="-227013" algn="l" rtl="0" fontAlgn="base">
        <a:spcBef>
          <a:spcPct val="20000"/>
        </a:spcBef>
        <a:spcAft>
          <a:spcPct val="0"/>
        </a:spcAft>
        <a:buChar char="•"/>
        <a:defRPr sz="2400" kern="1200">
          <a:solidFill>
            <a:schemeClr val="tx1"/>
          </a:solidFill>
          <a:latin typeface="+mn-lt"/>
          <a:ea typeface="+mn-ea"/>
          <a:cs typeface="+mn-cs"/>
        </a:defRPr>
      </a:lvl3pPr>
      <a:lvl4pPr marL="1597025" indent="-227013" algn="l" rtl="0" fontAlgn="base">
        <a:spcBef>
          <a:spcPct val="20000"/>
        </a:spcBef>
        <a:spcAft>
          <a:spcPct val="0"/>
        </a:spcAft>
        <a:buChar char="–"/>
        <a:defRPr sz="2000" kern="1200">
          <a:solidFill>
            <a:schemeClr val="tx1"/>
          </a:solidFill>
          <a:latin typeface="+mn-lt"/>
          <a:ea typeface="+mn-ea"/>
          <a:cs typeface="+mn-cs"/>
        </a:defRPr>
      </a:lvl4pPr>
      <a:lvl5pPr marL="2052638" indent="-227013"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1"/>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640003" name="Rectangle 2"/>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Tree>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kern="1200">
          <a:solidFill>
            <a:srgbClr val="000000"/>
          </a:solidFill>
          <a:latin typeface="+mj-lt"/>
          <a:ea typeface="+mj-ea"/>
          <a:cs typeface="+mj-cs"/>
        </a:defRPr>
      </a:lvl1pPr>
      <a:lvl2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2pPr>
      <a:lvl3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3pPr>
      <a:lvl4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4pPr>
      <a:lvl5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5pPr>
      <a:lvl6pPr marL="4572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6pPr>
      <a:lvl7pPr marL="9144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7pPr>
      <a:lvl8pPr marL="13716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8pPr>
      <a:lvl9pPr marL="18288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9pPr>
    </p:titleStyle>
    <p:bodyStyle>
      <a:lvl1pPr marL="390525" indent="-292100" algn="l" defTabSz="412750" rtl="0" eaLnBrk="0" fontAlgn="base" hangingPunct="0">
        <a:lnSpc>
          <a:spcPct val="93000"/>
        </a:lnSpc>
        <a:spcBef>
          <a:spcPct val="0"/>
        </a:spcBef>
        <a:spcAft>
          <a:spcPts val="800"/>
        </a:spcAft>
        <a:buClr>
          <a:srgbClr val="000000"/>
        </a:buClr>
        <a:buSzPct val="100000"/>
        <a:buFont typeface="Arial" panose="020B0604020202020204" pitchFamily="34" charset="0"/>
        <a:buChar char="•"/>
        <a:defRPr kern="1200">
          <a:solidFill>
            <a:srgbClr val="000000"/>
          </a:solidFill>
          <a:latin typeface="+mn-lt"/>
          <a:ea typeface="+mn-ea"/>
          <a:cs typeface="+mn-cs"/>
        </a:defRPr>
      </a:lvl1pPr>
      <a:lvl2pPr marL="781050" indent="-258763" algn="l" defTabSz="412750" rtl="0" eaLnBrk="0" fontAlgn="base" hangingPunct="0">
        <a:lnSpc>
          <a:spcPct val="93000"/>
        </a:lnSpc>
        <a:spcBef>
          <a:spcPct val="0"/>
        </a:spcBef>
        <a:spcAft>
          <a:spcPts val="1038"/>
        </a:spcAft>
        <a:buClr>
          <a:srgbClr val="000000"/>
        </a:buClr>
        <a:buSzPct val="75000"/>
        <a:buFont typeface="Symbol" panose="05050102010706020507" pitchFamily="18" charset="2"/>
        <a:buChar char=""/>
        <a:defRPr sz="2400" kern="1200">
          <a:solidFill>
            <a:srgbClr val="000000"/>
          </a:solidFill>
          <a:latin typeface="+mn-lt"/>
          <a:ea typeface="+mn-ea"/>
          <a:cs typeface="+mn-cs"/>
        </a:defRPr>
      </a:lvl2pPr>
      <a:lvl3pPr marL="1173163" indent="-195263" algn="l" defTabSz="412750" rtl="0" eaLnBrk="0" fontAlgn="base" hangingPunct="0">
        <a:lnSpc>
          <a:spcPct val="93000"/>
        </a:lnSpc>
        <a:spcBef>
          <a:spcPct val="0"/>
        </a:spcBef>
        <a:spcAft>
          <a:spcPts val="775"/>
        </a:spcAft>
        <a:buClr>
          <a:srgbClr val="000000"/>
        </a:buClr>
        <a:buSzPct val="45000"/>
        <a:buFont typeface="Wingdings" panose="05000000000000000000" pitchFamily="2" charset="2"/>
        <a:buChar char=""/>
        <a:defRPr sz="2200" kern="1200">
          <a:solidFill>
            <a:srgbClr val="000000"/>
          </a:solidFill>
          <a:latin typeface="+mn-lt"/>
          <a:ea typeface="+mn-ea"/>
          <a:cs typeface="+mn-cs"/>
        </a:defRPr>
      </a:lvl3pPr>
      <a:lvl4pPr marL="1563688" indent="-195263" algn="l" defTabSz="412750" rtl="0" eaLnBrk="0" fontAlgn="base" hangingPunct="0">
        <a:lnSpc>
          <a:spcPct val="93000"/>
        </a:lnSpc>
        <a:spcBef>
          <a:spcPct val="0"/>
        </a:spcBef>
        <a:spcAft>
          <a:spcPts val="525"/>
        </a:spcAft>
        <a:buClr>
          <a:srgbClr val="000000"/>
        </a:buClr>
        <a:buSzPct val="75000"/>
        <a:buFont typeface="Symbol" panose="05050102010706020507" pitchFamily="18" charset="2"/>
        <a:buChar char=""/>
        <a:defRPr kern="1200">
          <a:solidFill>
            <a:srgbClr val="000000"/>
          </a:solidFill>
          <a:latin typeface="+mn-lt"/>
          <a:ea typeface="+mn-ea"/>
          <a:cs typeface="+mn-cs"/>
        </a:defRPr>
      </a:lvl4pPr>
      <a:lvl5pPr marL="1955800" indent="-195263" algn="l" defTabSz="412750" rtl="0" eaLnBrk="0" fontAlgn="base" hangingPunct="0">
        <a:lnSpc>
          <a:spcPct val="93000"/>
        </a:lnSpc>
        <a:spcBef>
          <a:spcPct val="0"/>
        </a:spcBef>
        <a:spcAft>
          <a:spcPts val="263"/>
        </a:spcAft>
        <a:buClr>
          <a:srgbClr val="000000"/>
        </a:buClr>
        <a:buSzPct val="45000"/>
        <a:buFont typeface="Wingdings" panose="05000000000000000000" pitchFamily="2" charset="2"/>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686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1"/>
          <p:cNvSpPr>
            <a:spLocks noGrp="1"/>
          </p:cNvSpPr>
          <p:nvPr>
            <p:ph type="dt" sz="half"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mn-lt"/>
              </a:defRPr>
            </a:lvl1pPr>
          </a:lstStyle>
          <a:p>
            <a:pPr>
              <a:defRPr/>
            </a:pPr>
            <a:endParaRPr lang="en-US"/>
          </a:p>
        </p:txBody>
      </p:sp>
      <p:sp>
        <p:nvSpPr>
          <p:cNvPr id="8" name="Footer Placeholder 2"/>
          <p:cNvSpPr>
            <a:spLocks noGrp="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FFFFFF"/>
                </a:solidFill>
                <a:latin typeface="+mn-lt"/>
              </a:defRPr>
            </a:lvl1pPr>
          </a:lstStyle>
          <a:p>
            <a:pPr>
              <a:defRPr/>
            </a:pPr>
            <a:endParaRPr lang="en-US"/>
          </a:p>
        </p:txBody>
      </p:sp>
      <p:sp>
        <p:nvSpPr>
          <p:cNvPr id="9" name="Slide Number Placeholder 3"/>
          <p:cNvSpPr>
            <a:spLocks noGrp="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37E6B5B2-8E5E-4391-81A9-B867B25A602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789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78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fld id="{DE396E99-ED92-4225-9031-4FF9BDF7D2B7}" type="datetimeFigureOut">
              <a:rPr lang="en-US" altLang="en-US"/>
              <a:pPr/>
              <a:t>11/13/2015</a:t>
            </a:fld>
            <a:endParaRPr lang="en-US" altLang="en-US"/>
          </a:p>
        </p:txBody>
      </p:sp>
      <p:sp>
        <p:nvSpPr>
          <p:cNvPr id="6789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6789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FC1E9A06-120A-464B-8536-6CB2601AFAC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6350"/>
            <a:ext cx="9140825" cy="6851650"/>
            <a:chOff x="0" y="4"/>
            <a:chExt cx="5758" cy="4316"/>
          </a:xfrm>
        </p:grpSpPr>
        <p:sp>
          <p:nvSpPr>
            <p:cNvPr id="3080" name="Freeform 3"/>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 name="Freeform 4"/>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082" name="Group 5"/>
            <p:cNvGrpSpPr>
              <a:grpSpLocks/>
            </p:cNvGrpSpPr>
            <p:nvPr userDrawn="1"/>
          </p:nvGrpSpPr>
          <p:grpSpPr bwMode="auto">
            <a:xfrm>
              <a:off x="0" y="4"/>
              <a:ext cx="5758" cy="4316"/>
              <a:chOff x="0" y="4"/>
              <a:chExt cx="5758" cy="4316"/>
            </a:xfrm>
          </p:grpSpPr>
          <p:sp>
            <p:nvSpPr>
              <p:cNvPr id="3083"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4"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5"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7"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411"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a:p>
            </p:txBody>
          </p:sp>
          <p:sp>
            <p:nvSpPr>
              <p:cNvPr id="3089"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0"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414"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a:p>
            </p:txBody>
          </p:sp>
        </p:grpSp>
      </p:grpSp>
      <p:sp>
        <p:nvSpPr>
          <p:cNvPr id="358415"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291" tIns="45648" rIns="91291" bIns="45648" numCol="1" anchor="ctr" anchorCtr="0" compatLnSpc="1">
            <a:prstTxWarp prst="textNoShape">
              <a:avLst/>
            </a:prstTxWarp>
          </a:bodyPr>
          <a:lstStyle/>
          <a:p>
            <a:pPr lvl="0"/>
            <a:r>
              <a:rPr lang="en-US" smtClean="0"/>
              <a:t>Click to edit Master title style</a:t>
            </a:r>
          </a:p>
        </p:txBody>
      </p:sp>
      <p:sp>
        <p:nvSpPr>
          <p:cNvPr id="358416"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8417"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
        <p:nvSpPr>
          <p:cNvPr id="358418"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358419"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panose="020B0604030504040204" pitchFamily="34" charset="0"/>
              </a:defRPr>
            </a:lvl1pPr>
          </a:lstStyle>
          <a:p>
            <a:fld id="{06FEF0CA-A3A6-43C1-82AC-52CE49FF7A2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6488"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2979"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6947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5958"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39825" indent="-227013" algn="l" rtl="0" eaLnBrk="0" fontAlgn="base" hangingPunct="0">
        <a:spcBef>
          <a:spcPct val="20000"/>
        </a:spcBef>
        <a:spcAft>
          <a:spcPct val="0"/>
        </a:spcAft>
        <a:buClr>
          <a:schemeClr val="hlink"/>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597025" indent="-227013"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2638"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0692"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7183"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3673"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0162"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979" rtl="0" eaLnBrk="1" latinLnBrk="0" hangingPunct="1">
        <a:defRPr sz="1800" kern="1200">
          <a:solidFill>
            <a:schemeClr val="tx1"/>
          </a:solidFill>
          <a:latin typeface="+mn-lt"/>
          <a:ea typeface="+mn-ea"/>
          <a:cs typeface="+mn-cs"/>
        </a:defRPr>
      </a:lvl1pPr>
      <a:lvl2pPr marL="456488" algn="l" defTabSz="912979" rtl="0" eaLnBrk="1" latinLnBrk="0" hangingPunct="1">
        <a:defRPr sz="1800" kern="1200">
          <a:solidFill>
            <a:schemeClr val="tx1"/>
          </a:solidFill>
          <a:latin typeface="+mn-lt"/>
          <a:ea typeface="+mn-ea"/>
          <a:cs typeface="+mn-cs"/>
        </a:defRPr>
      </a:lvl2pPr>
      <a:lvl3pPr marL="912979" algn="l" defTabSz="912979" rtl="0" eaLnBrk="1" latinLnBrk="0" hangingPunct="1">
        <a:defRPr sz="1800" kern="1200">
          <a:solidFill>
            <a:schemeClr val="tx1"/>
          </a:solidFill>
          <a:latin typeface="+mn-lt"/>
          <a:ea typeface="+mn-ea"/>
          <a:cs typeface="+mn-cs"/>
        </a:defRPr>
      </a:lvl3pPr>
      <a:lvl4pPr marL="1369470" algn="l" defTabSz="912979" rtl="0" eaLnBrk="1" latinLnBrk="0" hangingPunct="1">
        <a:defRPr sz="1800" kern="1200">
          <a:solidFill>
            <a:schemeClr val="tx1"/>
          </a:solidFill>
          <a:latin typeface="+mn-lt"/>
          <a:ea typeface="+mn-ea"/>
          <a:cs typeface="+mn-cs"/>
        </a:defRPr>
      </a:lvl4pPr>
      <a:lvl5pPr marL="1825958" algn="l" defTabSz="912979" rtl="0" eaLnBrk="1" latinLnBrk="0" hangingPunct="1">
        <a:defRPr sz="1800" kern="1200">
          <a:solidFill>
            <a:schemeClr val="tx1"/>
          </a:solidFill>
          <a:latin typeface="+mn-lt"/>
          <a:ea typeface="+mn-ea"/>
          <a:cs typeface="+mn-cs"/>
        </a:defRPr>
      </a:lvl5pPr>
      <a:lvl6pPr marL="2282449" algn="l" defTabSz="912979" rtl="0" eaLnBrk="1" latinLnBrk="0" hangingPunct="1">
        <a:defRPr sz="1800" kern="1200">
          <a:solidFill>
            <a:schemeClr val="tx1"/>
          </a:solidFill>
          <a:latin typeface="+mn-lt"/>
          <a:ea typeface="+mn-ea"/>
          <a:cs typeface="+mn-cs"/>
        </a:defRPr>
      </a:lvl6pPr>
      <a:lvl7pPr marL="2738938" algn="l" defTabSz="912979" rtl="0" eaLnBrk="1" latinLnBrk="0" hangingPunct="1">
        <a:defRPr sz="1800" kern="1200">
          <a:solidFill>
            <a:schemeClr val="tx1"/>
          </a:solidFill>
          <a:latin typeface="+mn-lt"/>
          <a:ea typeface="+mn-ea"/>
          <a:cs typeface="+mn-cs"/>
        </a:defRPr>
      </a:lvl7pPr>
      <a:lvl8pPr marL="3195420" algn="l" defTabSz="912979" rtl="0" eaLnBrk="1" latinLnBrk="0" hangingPunct="1">
        <a:defRPr sz="1800" kern="1200">
          <a:solidFill>
            <a:schemeClr val="tx1"/>
          </a:solidFill>
          <a:latin typeface="+mn-lt"/>
          <a:ea typeface="+mn-ea"/>
          <a:cs typeface="+mn-cs"/>
        </a:defRPr>
      </a:lvl8pPr>
      <a:lvl9pPr marL="3651916" algn="l" defTabSz="91297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0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3BCD1BC-C7F2-484F-AEAC-0411D8A7DCC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27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27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fld id="{EB2E9ED8-1C67-48D0-A257-C939536CB6F7}" type="datetimeFigureOut">
              <a:rPr lang="en-US" altLang="en-US"/>
              <a:pPr/>
              <a:t>11/13/2015</a:t>
            </a:fld>
            <a:endParaRPr lang="en-US" altLang="en-US"/>
          </a:p>
        </p:txBody>
      </p:sp>
      <p:sp>
        <p:nvSpPr>
          <p:cNvPr id="7127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altLang="en-US"/>
          </a:p>
        </p:txBody>
      </p:sp>
      <p:sp>
        <p:nvSpPr>
          <p:cNvPr id="7127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6759D199-B38E-481B-A633-8C97010BB9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492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fld id="{BEE6A3E2-49B0-4FB6-9C08-B0F7AF59D1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05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905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86D42FC6-E869-46DC-870F-BD989378226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2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62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62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fld id="{366C6E71-8A2F-4715-B070-586765650141}" type="datetimeFigureOut">
              <a:rPr lang="en-US" altLang="en-US"/>
              <a:pPr/>
              <a:t>11/13/2015</a:t>
            </a:fld>
            <a:endParaRPr lang="en-US" altLang="en-US"/>
          </a:p>
        </p:txBody>
      </p:sp>
      <p:sp>
        <p:nvSpPr>
          <p:cNvPr id="1162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altLang="en-US"/>
          </a:p>
        </p:txBody>
      </p:sp>
      <p:sp>
        <p:nvSpPr>
          <p:cNvPr id="1162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86170303-7960-4B14-8D04-AA0DEA847B4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7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5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45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n-lt"/>
              </a:defRPr>
            </a:lvl1pPr>
          </a:lstStyle>
          <a:p>
            <a:fld id="{39367B8C-65D6-4173-9145-798D5A2171F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131763" cy="6051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1929" tIns="40965" rIns="81929" bIns="40965" anchor="ctr"/>
          <a:lstStyle>
            <a:lvl1pPr defTabSz="407988">
              <a:defRPr sz="2400">
                <a:solidFill>
                  <a:schemeClr val="tx1"/>
                </a:solidFill>
                <a:latin typeface="Times New Roman" panose="02020603050405020304" pitchFamily="18" charset="0"/>
              </a:defRPr>
            </a:lvl1pPr>
            <a:lvl2pPr marL="742950" indent="-285750" defTabSz="407988">
              <a:defRPr sz="2400">
                <a:solidFill>
                  <a:schemeClr val="tx1"/>
                </a:solidFill>
                <a:latin typeface="Times New Roman" panose="02020603050405020304" pitchFamily="18" charset="0"/>
              </a:defRPr>
            </a:lvl2pPr>
            <a:lvl3pPr marL="1143000" indent="-228600" defTabSz="407988">
              <a:defRPr sz="2400">
                <a:solidFill>
                  <a:schemeClr val="tx1"/>
                </a:solidFill>
                <a:latin typeface="Times New Roman" panose="02020603050405020304" pitchFamily="18" charset="0"/>
              </a:defRPr>
            </a:lvl3pPr>
            <a:lvl4pPr marL="1600200" indent="-228600" defTabSz="407988">
              <a:defRPr sz="2400">
                <a:solidFill>
                  <a:schemeClr val="tx1"/>
                </a:solidFill>
                <a:latin typeface="Times New Roman" panose="02020603050405020304" pitchFamily="18" charset="0"/>
              </a:defRPr>
            </a:lvl4pPr>
            <a:lvl5pPr marL="2057400" indent="-228600" defTabSz="407988">
              <a:defRPr sz="2400">
                <a:solidFill>
                  <a:schemeClr val="tx1"/>
                </a:solidFill>
                <a:latin typeface="Times New Roman" panose="02020603050405020304" pitchFamily="18" charset="0"/>
              </a:defRPr>
            </a:lvl5pPr>
            <a:lvl6pPr marL="2514600" indent="-228600" defTabSz="407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07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07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079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Times New Roman" panose="02020603050405020304" pitchFamily="18" charset="0"/>
              <a:buNone/>
            </a:pPr>
            <a:endParaRPr lang="en-US" altLang="en-US" sz="2200">
              <a:solidFill>
                <a:srgbClr val="FFFFFF"/>
              </a:solidFill>
              <a:latin typeface="Arial" panose="020B0604020202020204" pitchFamily="34" charset="0"/>
              <a:ea typeface="MS PGothic" panose="020B0600070205080204" pitchFamily="34" charset="-128"/>
            </a:endParaRPr>
          </a:p>
        </p:txBody>
      </p:sp>
      <p:sp>
        <p:nvSpPr>
          <p:cNvPr id="5123" name="Rectangle 2"/>
          <p:cNvSpPr>
            <a:spLocks noChangeArrowheads="1"/>
          </p:cNvSpPr>
          <p:nvPr/>
        </p:nvSpPr>
        <p:spPr bwMode="auto">
          <a:xfrm>
            <a:off x="0" y="0"/>
            <a:ext cx="131763" cy="105727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1929" tIns="40965" rIns="81929" bIns="40965" anchor="ctr"/>
          <a:lstStyle>
            <a:lvl1pPr defTabSz="407988">
              <a:defRPr sz="2400">
                <a:solidFill>
                  <a:schemeClr val="tx1"/>
                </a:solidFill>
                <a:latin typeface="Times New Roman" panose="02020603050405020304" pitchFamily="18" charset="0"/>
              </a:defRPr>
            </a:lvl1pPr>
            <a:lvl2pPr marL="742950" indent="-285750" defTabSz="407988">
              <a:defRPr sz="2400">
                <a:solidFill>
                  <a:schemeClr val="tx1"/>
                </a:solidFill>
                <a:latin typeface="Times New Roman" panose="02020603050405020304" pitchFamily="18" charset="0"/>
              </a:defRPr>
            </a:lvl2pPr>
            <a:lvl3pPr marL="1143000" indent="-228600" defTabSz="407988">
              <a:defRPr sz="2400">
                <a:solidFill>
                  <a:schemeClr val="tx1"/>
                </a:solidFill>
                <a:latin typeface="Times New Roman" panose="02020603050405020304" pitchFamily="18" charset="0"/>
              </a:defRPr>
            </a:lvl3pPr>
            <a:lvl4pPr marL="1600200" indent="-228600" defTabSz="407988">
              <a:defRPr sz="2400">
                <a:solidFill>
                  <a:schemeClr val="tx1"/>
                </a:solidFill>
                <a:latin typeface="Times New Roman" panose="02020603050405020304" pitchFamily="18" charset="0"/>
              </a:defRPr>
            </a:lvl4pPr>
            <a:lvl5pPr marL="2057400" indent="-228600" defTabSz="407988">
              <a:defRPr sz="2400">
                <a:solidFill>
                  <a:schemeClr val="tx1"/>
                </a:solidFill>
                <a:latin typeface="Times New Roman" panose="02020603050405020304" pitchFamily="18" charset="0"/>
              </a:defRPr>
            </a:lvl5pPr>
            <a:lvl6pPr marL="2514600" indent="-228600" defTabSz="407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07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07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079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Times New Roman" panose="02020603050405020304" pitchFamily="18" charset="0"/>
              <a:buNone/>
            </a:pPr>
            <a:endParaRPr lang="en-US" altLang="en-US" sz="2200">
              <a:solidFill>
                <a:srgbClr val="FFFFFF"/>
              </a:solidFill>
              <a:latin typeface="Arial" panose="020B0604020202020204" pitchFamily="34" charset="0"/>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xStyles>
    <p:titleStyle>
      <a:lvl1pPr algn="ctr" defTabSz="407988" rtl="0" eaLnBrk="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mj-lt"/>
          <a:ea typeface="+mj-ea"/>
          <a:cs typeface="+mj-cs"/>
        </a:defRPr>
      </a:lvl1pPr>
      <a:lvl2pPr algn="ctr" defTabSz="407988" rtl="0" eaLnBrk="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2pPr>
      <a:lvl3pPr algn="ctr" defTabSz="407988" rtl="0" eaLnBrk="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3pPr>
      <a:lvl4pPr algn="ctr" defTabSz="407988" rtl="0" eaLnBrk="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4pPr>
      <a:lvl5pPr algn="ctr" defTabSz="407988" rtl="0" eaLnBrk="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5pPr>
      <a:lvl6pPr marL="2253093"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6pPr>
      <a:lvl7pPr marL="2662749"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7pPr>
      <a:lvl8pPr marL="3072403"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8pPr>
      <a:lvl9pPr marL="3482058"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9pPr>
    </p:titleStyle>
    <p:bodyStyle>
      <a:lvl1pPr marL="304800" indent="-304800" algn="l" defTabSz="407988" rtl="0" eaLnBrk="0" fontAlgn="base" hangingPunct="0">
        <a:lnSpc>
          <a:spcPct val="104000"/>
        </a:lnSpc>
        <a:spcBef>
          <a:spcPct val="0"/>
        </a:spcBef>
        <a:spcAft>
          <a:spcPts val="1275"/>
        </a:spcAft>
        <a:buClr>
          <a:srgbClr val="000000"/>
        </a:buClr>
        <a:buSzPct val="100000"/>
        <a:buFont typeface="Times New Roman" panose="02020603050405020304" pitchFamily="18" charset="0"/>
        <a:defRPr sz="2900">
          <a:solidFill>
            <a:srgbClr val="FFFFFF"/>
          </a:solidFill>
          <a:latin typeface="+mn-lt"/>
          <a:ea typeface="+mn-ea"/>
          <a:cs typeface="+mn-cs"/>
        </a:defRPr>
      </a:lvl1pPr>
      <a:lvl2pPr marL="663575" indent="-254000" algn="l" defTabSz="407988" rtl="0" eaLnBrk="0" fontAlgn="base" hangingPunct="0">
        <a:lnSpc>
          <a:spcPct val="104000"/>
        </a:lnSpc>
        <a:spcBef>
          <a:spcPct val="0"/>
        </a:spcBef>
        <a:spcAft>
          <a:spcPts val="1025"/>
        </a:spcAft>
        <a:buClr>
          <a:srgbClr val="000000"/>
        </a:buClr>
        <a:buSzPct val="100000"/>
        <a:buFont typeface="Times New Roman" pitchFamily="18" charset="0"/>
        <a:defRPr sz="2500">
          <a:solidFill>
            <a:srgbClr val="FFFFFF"/>
          </a:solidFill>
          <a:latin typeface="+mn-lt"/>
          <a:cs typeface="+mn-cs"/>
        </a:defRPr>
      </a:lvl2pPr>
      <a:lvl3pPr marL="1022350" indent="-203200" algn="l" defTabSz="407988" rtl="0" eaLnBrk="0" fontAlgn="base" hangingPunct="0">
        <a:lnSpc>
          <a:spcPct val="104000"/>
        </a:lnSpc>
        <a:spcBef>
          <a:spcPct val="0"/>
        </a:spcBef>
        <a:spcAft>
          <a:spcPts val="763"/>
        </a:spcAft>
        <a:buClr>
          <a:srgbClr val="000000"/>
        </a:buClr>
        <a:buSzPct val="100000"/>
        <a:buFont typeface="Times New Roman" pitchFamily="18" charset="0"/>
        <a:defRPr sz="2200">
          <a:solidFill>
            <a:srgbClr val="FFFFFF"/>
          </a:solidFill>
          <a:latin typeface="+mn-lt"/>
          <a:cs typeface="+mn-cs"/>
        </a:defRPr>
      </a:lvl3pPr>
      <a:lvl4pPr marL="1431925" indent="-203200" algn="l" defTabSz="407988" rtl="0" eaLnBrk="0" fontAlgn="base" hangingPunct="0">
        <a:lnSpc>
          <a:spcPct val="104000"/>
        </a:lnSpc>
        <a:spcBef>
          <a:spcPct val="0"/>
        </a:spcBef>
        <a:spcAft>
          <a:spcPts val="513"/>
        </a:spcAft>
        <a:buClr>
          <a:srgbClr val="000000"/>
        </a:buClr>
        <a:buSzPct val="100000"/>
        <a:buFont typeface="Times New Roman" pitchFamily="18" charset="0"/>
        <a:defRPr>
          <a:solidFill>
            <a:srgbClr val="FFFFFF"/>
          </a:solidFill>
          <a:latin typeface="+mn-lt"/>
          <a:cs typeface="+mn-cs"/>
        </a:defRPr>
      </a:lvl4pPr>
      <a:lvl5pPr marL="1843088" indent="-203200" algn="l" defTabSz="407988" rtl="0" eaLnBrk="0" fontAlgn="base" hangingPunct="0">
        <a:lnSpc>
          <a:spcPct val="104000"/>
        </a:lnSpc>
        <a:spcBef>
          <a:spcPct val="0"/>
        </a:spcBef>
        <a:spcAft>
          <a:spcPts val="263"/>
        </a:spcAft>
        <a:buClr>
          <a:srgbClr val="000000"/>
        </a:buClr>
        <a:buSzPct val="100000"/>
        <a:buFont typeface="Times New Roman" pitchFamily="18" charset="0"/>
        <a:defRPr>
          <a:solidFill>
            <a:srgbClr val="FFFFFF"/>
          </a:solidFill>
          <a:latin typeface="+mn-lt"/>
          <a:cs typeface="+mn-cs"/>
        </a:defRPr>
      </a:lvl5pPr>
      <a:lvl6pPr marL="2253093"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6pPr>
      <a:lvl7pPr marL="2662749"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7pPr>
      <a:lvl8pPr marL="3072403"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8pPr>
      <a:lvl9pPr marL="3482058"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9pPr>
    </p:bodyStyle>
    <p:otherStyle>
      <a:defPPr>
        <a:defRPr lang="en-US"/>
      </a:defPPr>
      <a:lvl1pPr marL="0" algn="l" defTabSz="819308" rtl="0" eaLnBrk="1" latinLnBrk="0" hangingPunct="1">
        <a:defRPr sz="1600" kern="1200">
          <a:solidFill>
            <a:schemeClr val="tx1"/>
          </a:solidFill>
          <a:latin typeface="+mn-lt"/>
          <a:ea typeface="+mn-ea"/>
          <a:cs typeface="+mn-cs"/>
        </a:defRPr>
      </a:lvl1pPr>
      <a:lvl2pPr marL="409655" algn="l" defTabSz="819308" rtl="0" eaLnBrk="1" latinLnBrk="0" hangingPunct="1">
        <a:defRPr sz="1600" kern="1200">
          <a:solidFill>
            <a:schemeClr val="tx1"/>
          </a:solidFill>
          <a:latin typeface="+mn-lt"/>
          <a:ea typeface="+mn-ea"/>
          <a:cs typeface="+mn-cs"/>
        </a:defRPr>
      </a:lvl2pPr>
      <a:lvl3pPr marL="819308" algn="l" defTabSz="819308" rtl="0" eaLnBrk="1" latinLnBrk="0" hangingPunct="1">
        <a:defRPr sz="1600" kern="1200">
          <a:solidFill>
            <a:schemeClr val="tx1"/>
          </a:solidFill>
          <a:latin typeface="+mn-lt"/>
          <a:ea typeface="+mn-ea"/>
          <a:cs typeface="+mn-cs"/>
        </a:defRPr>
      </a:lvl3pPr>
      <a:lvl4pPr marL="1228964" algn="l" defTabSz="819308" rtl="0" eaLnBrk="1" latinLnBrk="0" hangingPunct="1">
        <a:defRPr sz="1600" kern="1200">
          <a:solidFill>
            <a:schemeClr val="tx1"/>
          </a:solidFill>
          <a:latin typeface="+mn-lt"/>
          <a:ea typeface="+mn-ea"/>
          <a:cs typeface="+mn-cs"/>
        </a:defRPr>
      </a:lvl4pPr>
      <a:lvl5pPr marL="1638615" algn="l" defTabSz="819308" rtl="0" eaLnBrk="1" latinLnBrk="0" hangingPunct="1">
        <a:defRPr sz="1600" kern="1200">
          <a:solidFill>
            <a:schemeClr val="tx1"/>
          </a:solidFill>
          <a:latin typeface="+mn-lt"/>
          <a:ea typeface="+mn-ea"/>
          <a:cs typeface="+mn-cs"/>
        </a:defRPr>
      </a:lvl5pPr>
      <a:lvl6pPr marL="2048268" algn="l" defTabSz="819308" rtl="0" eaLnBrk="1" latinLnBrk="0" hangingPunct="1">
        <a:defRPr sz="1600" kern="1200">
          <a:solidFill>
            <a:schemeClr val="tx1"/>
          </a:solidFill>
          <a:latin typeface="+mn-lt"/>
          <a:ea typeface="+mn-ea"/>
          <a:cs typeface="+mn-cs"/>
        </a:defRPr>
      </a:lvl6pPr>
      <a:lvl7pPr marL="2457924" algn="l" defTabSz="819308" rtl="0" eaLnBrk="1" latinLnBrk="0" hangingPunct="1">
        <a:defRPr sz="1600" kern="1200">
          <a:solidFill>
            <a:schemeClr val="tx1"/>
          </a:solidFill>
          <a:latin typeface="+mn-lt"/>
          <a:ea typeface="+mn-ea"/>
          <a:cs typeface="+mn-cs"/>
        </a:defRPr>
      </a:lvl7pPr>
      <a:lvl8pPr marL="2867575" algn="l" defTabSz="819308" rtl="0" eaLnBrk="1" latinLnBrk="0" hangingPunct="1">
        <a:defRPr sz="1600" kern="1200">
          <a:solidFill>
            <a:schemeClr val="tx1"/>
          </a:solidFill>
          <a:latin typeface="+mn-lt"/>
          <a:ea typeface="+mn-ea"/>
          <a:cs typeface="+mn-cs"/>
        </a:defRPr>
      </a:lvl8pPr>
      <a:lvl9pPr marL="3277229" algn="l" defTabSz="819308"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6350"/>
            <a:ext cx="9140825" cy="6851650"/>
            <a:chOff x="0" y="4"/>
            <a:chExt cx="5758" cy="4316"/>
          </a:xfrm>
        </p:grpSpPr>
        <p:sp>
          <p:nvSpPr>
            <p:cNvPr id="7176" name="Freeform 3"/>
            <p:cNvSpPr>
              <a:spLocks/>
            </p:cNvSpPr>
            <p:nvPr/>
          </p:nvSpPr>
          <p:spPr bwMode="hidden">
            <a:xfrm>
              <a:off x="558" y="1161"/>
              <a:ext cx="5200" cy="3159"/>
            </a:xfrm>
            <a:custGeom>
              <a:avLst/>
              <a:gdLst>
                <a:gd name="T0" fmla="*/ 0 w 5184"/>
                <a:gd name="T1" fmla="*/ 3159 h 3159"/>
                <a:gd name="T2" fmla="*/ 5200 w 5184"/>
                <a:gd name="T3" fmla="*/ 3159 h 3159"/>
                <a:gd name="T4" fmla="*/ 5200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 name="Freeform 4"/>
            <p:cNvSpPr>
              <a:spLocks/>
            </p:cNvSpPr>
            <p:nvPr/>
          </p:nvSpPr>
          <p:spPr bwMode="hidden">
            <a:xfrm>
              <a:off x="0" y="1161"/>
              <a:ext cx="558" cy="3159"/>
            </a:xfrm>
            <a:custGeom>
              <a:avLst/>
              <a:gdLst>
                <a:gd name="T0" fmla="*/ 0 w 556"/>
                <a:gd name="T1" fmla="*/ 0 h 3159"/>
                <a:gd name="T2" fmla="*/ 0 w 556"/>
                <a:gd name="T3" fmla="*/ 3159 h 3159"/>
                <a:gd name="T4" fmla="*/ 558 w 556"/>
                <a:gd name="T5" fmla="*/ 3159 h 3159"/>
                <a:gd name="T6" fmla="*/ 558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178" name="Group 5"/>
            <p:cNvGrpSpPr>
              <a:grpSpLocks/>
            </p:cNvGrpSpPr>
            <p:nvPr userDrawn="1"/>
          </p:nvGrpSpPr>
          <p:grpSpPr bwMode="auto">
            <a:xfrm>
              <a:off x="0" y="4"/>
              <a:ext cx="5758" cy="4316"/>
              <a:chOff x="0" y="4"/>
              <a:chExt cx="5758" cy="4316"/>
            </a:xfrm>
          </p:grpSpPr>
          <p:sp>
            <p:nvSpPr>
              <p:cNvPr id="7179"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1" name="Freeform 8"/>
              <p:cNvSpPr>
                <a:spLocks/>
              </p:cNvSpPr>
              <p:nvPr/>
            </p:nvSpPr>
            <p:spPr bwMode="ltGray">
              <a:xfrm>
                <a:off x="1019" y="1155"/>
                <a:ext cx="4739" cy="12"/>
              </a:xfrm>
              <a:custGeom>
                <a:avLst/>
                <a:gdLst>
                  <a:gd name="T0" fmla="*/ 4739 w 4724"/>
                  <a:gd name="T1" fmla="*/ 0 h 12"/>
                  <a:gd name="T2" fmla="*/ 0 w 4724"/>
                  <a:gd name="T3" fmla="*/ 0 h 12"/>
                  <a:gd name="T4" fmla="*/ 0 w 4724"/>
                  <a:gd name="T5" fmla="*/ 12 h 12"/>
                  <a:gd name="T6" fmla="*/ 4739 w 4724"/>
                  <a:gd name="T7" fmla="*/ 12 h 12"/>
                  <a:gd name="T8" fmla="*/ 4739 w 4724"/>
                  <a:gd name="T9" fmla="*/ 0 h 12"/>
                  <a:gd name="T10" fmla="*/ 473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2"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3"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9"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Times New Roman" pitchFamily="18" charset="0"/>
                </a:endParaRPr>
              </a:p>
            </p:txBody>
          </p:sp>
          <p:sp>
            <p:nvSpPr>
              <p:cNvPr id="7185" name="Freeform 12"/>
              <p:cNvSpPr>
                <a:spLocks/>
              </p:cNvSpPr>
              <p:nvPr/>
            </p:nvSpPr>
            <p:spPr bwMode="ltGray">
              <a:xfrm>
                <a:off x="0" y="1155"/>
                <a:ext cx="351" cy="12"/>
              </a:xfrm>
              <a:custGeom>
                <a:avLst/>
                <a:gdLst>
                  <a:gd name="T0" fmla="*/ 0 w 251"/>
                  <a:gd name="T1" fmla="*/ 0 h 12"/>
                  <a:gd name="T2" fmla="*/ 0 w 251"/>
                  <a:gd name="T3" fmla="*/ 12 h 12"/>
                  <a:gd name="T4" fmla="*/ 351 w 251"/>
                  <a:gd name="T5" fmla="*/ 12 h 12"/>
                  <a:gd name="T6" fmla="*/ 35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6" name="Freeform 13"/>
              <p:cNvSpPr>
                <a:spLocks/>
              </p:cNvSpPr>
              <p:nvPr/>
            </p:nvSpPr>
            <p:spPr bwMode="ltGray">
              <a:xfrm>
                <a:off x="767" y="1155"/>
                <a:ext cx="252" cy="12"/>
              </a:xfrm>
              <a:custGeom>
                <a:avLst/>
                <a:gdLst>
                  <a:gd name="T0" fmla="*/ 252 w 251"/>
                  <a:gd name="T1" fmla="*/ 0 h 12"/>
                  <a:gd name="T2" fmla="*/ 0 w 251"/>
                  <a:gd name="T3" fmla="*/ 0 h 12"/>
                  <a:gd name="T4" fmla="*/ 0 w 251"/>
                  <a:gd name="T5" fmla="*/ 12 h 12"/>
                  <a:gd name="T6" fmla="*/ 252 w 251"/>
                  <a:gd name="T7" fmla="*/ 12 h 12"/>
                  <a:gd name="T8" fmla="*/ 252 w 251"/>
                  <a:gd name="T9" fmla="*/ 0 h 12"/>
                  <a:gd name="T10" fmla="*/ 252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2"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cs typeface="Times New Roman" pitchFamily="18" charset="0"/>
                </a:endParaRPr>
              </a:p>
            </p:txBody>
          </p:sp>
        </p:grpSp>
      </p:grpSp>
      <p:sp>
        <p:nvSpPr>
          <p:cNvPr id="53263"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1" tIns="45648" rIns="91291" bIns="45648" numCol="1" anchor="ctr" anchorCtr="0" compatLnSpc="1">
            <a:prstTxWarp prst="textNoShape">
              <a:avLst/>
            </a:prstTxWarp>
          </a:bodyPr>
          <a:lstStyle/>
          <a:p>
            <a:pPr lvl="0"/>
            <a:r>
              <a:rPr lang="en-US" smtClean="0"/>
              <a:t>Click to edit Master title style</a:t>
            </a:r>
          </a:p>
        </p:txBody>
      </p:sp>
      <p:sp>
        <p:nvSpPr>
          <p:cNvPr id="53264"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1" tIns="45648" rIns="91291" bIns="456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265"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1" tIns="45648" rIns="91291" bIns="45648" numCol="1" anchor="t" anchorCtr="0" compatLnSpc="1">
            <a:prstTxWarp prst="textNoShape">
              <a:avLst/>
            </a:prstTxWarp>
          </a:bodyPr>
          <a:lstStyle>
            <a:lvl1pPr eaLnBrk="1" hangingPunct="1">
              <a:defRPr sz="1000" smtClean="0">
                <a:solidFill>
                  <a:srgbClr val="FFFFFF"/>
                </a:solidFill>
                <a:effectLst>
                  <a:outerShdw blurRad="38100" dist="38100" dir="2700000" algn="tl">
                    <a:srgbClr val="000000"/>
                  </a:outerShdw>
                </a:effectLst>
                <a:latin typeface="+mn-lt"/>
                <a:cs typeface="Times New Roman" pitchFamily="18" charset="0"/>
              </a:defRPr>
            </a:lvl1pPr>
          </a:lstStyle>
          <a:p>
            <a:pPr>
              <a:defRPr/>
            </a:pPr>
            <a:endParaRPr lang="en-US"/>
          </a:p>
        </p:txBody>
      </p:sp>
      <p:sp>
        <p:nvSpPr>
          <p:cNvPr id="53266"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1" tIns="45648" rIns="91291" bIns="45648" numCol="1" anchor="t" anchorCtr="0" compatLnSpc="1">
            <a:prstTxWarp prst="textNoShape">
              <a:avLst/>
            </a:prstTxWarp>
          </a:bodyPr>
          <a:lstStyle>
            <a:lvl1pPr algn="ctr" eaLnBrk="1" hangingPunct="1">
              <a:defRPr sz="1000" smtClean="0">
                <a:solidFill>
                  <a:srgbClr val="FFFFFF"/>
                </a:solidFill>
                <a:effectLst>
                  <a:outerShdw blurRad="38100" dist="38100" dir="2700000" algn="tl">
                    <a:srgbClr val="000000"/>
                  </a:outerShdw>
                </a:effectLst>
                <a:latin typeface="+mn-lt"/>
                <a:cs typeface="Times New Roman" pitchFamily="18" charset="0"/>
              </a:defRPr>
            </a:lvl1pPr>
          </a:lstStyle>
          <a:p>
            <a:pPr>
              <a:defRPr/>
            </a:pPr>
            <a:endParaRPr lang="en-US"/>
          </a:p>
        </p:txBody>
      </p:sp>
      <p:sp>
        <p:nvSpPr>
          <p:cNvPr id="53267"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1" tIns="45648" rIns="91291" bIns="45648"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Tahoma" panose="020B0604030504040204" pitchFamily="34" charset="0"/>
                <a:cs typeface="Times New Roman" panose="02020603050405020304" pitchFamily="18" charset="0"/>
              </a:defRPr>
            </a:lvl1pPr>
          </a:lstStyle>
          <a:p>
            <a:fld id="{DCA5591F-F43D-4221-853D-BD2FED0B8C0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6488"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2979"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6947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5958"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39825" indent="-227013" algn="l" rtl="0" eaLnBrk="0" fontAlgn="base" hangingPunct="0">
        <a:spcBef>
          <a:spcPct val="20000"/>
        </a:spcBef>
        <a:spcAft>
          <a:spcPct val="0"/>
        </a:spcAft>
        <a:buClr>
          <a:schemeClr val="hlink"/>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597025" indent="-227013"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2638"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0692"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7183"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3673"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0162"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979" rtl="0" eaLnBrk="1" latinLnBrk="0" hangingPunct="1">
        <a:defRPr sz="1800" kern="1200">
          <a:solidFill>
            <a:schemeClr val="tx1"/>
          </a:solidFill>
          <a:latin typeface="+mn-lt"/>
          <a:ea typeface="+mn-ea"/>
          <a:cs typeface="+mn-cs"/>
        </a:defRPr>
      </a:lvl1pPr>
      <a:lvl2pPr marL="456488" algn="l" defTabSz="912979" rtl="0" eaLnBrk="1" latinLnBrk="0" hangingPunct="1">
        <a:defRPr sz="1800" kern="1200">
          <a:solidFill>
            <a:schemeClr val="tx1"/>
          </a:solidFill>
          <a:latin typeface="+mn-lt"/>
          <a:ea typeface="+mn-ea"/>
          <a:cs typeface="+mn-cs"/>
        </a:defRPr>
      </a:lvl2pPr>
      <a:lvl3pPr marL="912979" algn="l" defTabSz="912979" rtl="0" eaLnBrk="1" latinLnBrk="0" hangingPunct="1">
        <a:defRPr sz="1800" kern="1200">
          <a:solidFill>
            <a:schemeClr val="tx1"/>
          </a:solidFill>
          <a:latin typeface="+mn-lt"/>
          <a:ea typeface="+mn-ea"/>
          <a:cs typeface="+mn-cs"/>
        </a:defRPr>
      </a:lvl3pPr>
      <a:lvl4pPr marL="1369470" algn="l" defTabSz="912979" rtl="0" eaLnBrk="1" latinLnBrk="0" hangingPunct="1">
        <a:defRPr sz="1800" kern="1200">
          <a:solidFill>
            <a:schemeClr val="tx1"/>
          </a:solidFill>
          <a:latin typeface="+mn-lt"/>
          <a:ea typeface="+mn-ea"/>
          <a:cs typeface="+mn-cs"/>
        </a:defRPr>
      </a:lvl4pPr>
      <a:lvl5pPr marL="1825958" algn="l" defTabSz="912979" rtl="0" eaLnBrk="1" latinLnBrk="0" hangingPunct="1">
        <a:defRPr sz="1800" kern="1200">
          <a:solidFill>
            <a:schemeClr val="tx1"/>
          </a:solidFill>
          <a:latin typeface="+mn-lt"/>
          <a:ea typeface="+mn-ea"/>
          <a:cs typeface="+mn-cs"/>
        </a:defRPr>
      </a:lvl5pPr>
      <a:lvl6pPr marL="2282449" algn="l" defTabSz="912979" rtl="0" eaLnBrk="1" latinLnBrk="0" hangingPunct="1">
        <a:defRPr sz="1800" kern="1200">
          <a:solidFill>
            <a:schemeClr val="tx1"/>
          </a:solidFill>
          <a:latin typeface="+mn-lt"/>
          <a:ea typeface="+mn-ea"/>
          <a:cs typeface="+mn-cs"/>
        </a:defRPr>
      </a:lvl6pPr>
      <a:lvl7pPr marL="2738938" algn="l" defTabSz="912979" rtl="0" eaLnBrk="1" latinLnBrk="0" hangingPunct="1">
        <a:defRPr sz="1800" kern="1200">
          <a:solidFill>
            <a:schemeClr val="tx1"/>
          </a:solidFill>
          <a:latin typeface="+mn-lt"/>
          <a:ea typeface="+mn-ea"/>
          <a:cs typeface="+mn-cs"/>
        </a:defRPr>
      </a:lvl7pPr>
      <a:lvl8pPr marL="3195420" algn="l" defTabSz="912979" rtl="0" eaLnBrk="1" latinLnBrk="0" hangingPunct="1">
        <a:defRPr sz="1800" kern="1200">
          <a:solidFill>
            <a:schemeClr val="tx1"/>
          </a:solidFill>
          <a:latin typeface="+mn-lt"/>
          <a:ea typeface="+mn-ea"/>
          <a:cs typeface="+mn-cs"/>
        </a:defRPr>
      </a:lvl8pPr>
      <a:lvl9pPr marL="3651916" algn="l" defTabSz="91297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eaLnBrk="1" hangingPunct="1">
              <a:defRPr sz="1400" smtClean="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ctr" eaLnBrk="1" hangingPunct="1">
              <a:defRPr sz="1400" smtClean="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25FB405E-1849-4F5F-9C6F-347102345A4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772" algn="ctr" rtl="0" fontAlgn="base">
        <a:spcBef>
          <a:spcPct val="0"/>
        </a:spcBef>
        <a:spcAft>
          <a:spcPct val="0"/>
        </a:spcAft>
        <a:defRPr sz="4400">
          <a:solidFill>
            <a:schemeClr val="tx2"/>
          </a:solidFill>
          <a:latin typeface="Arial" pitchFamily="34" charset="0"/>
        </a:defRPr>
      </a:lvl6pPr>
      <a:lvl7pPr marL="913548" algn="ctr" rtl="0" fontAlgn="base">
        <a:spcBef>
          <a:spcPct val="0"/>
        </a:spcBef>
        <a:spcAft>
          <a:spcPct val="0"/>
        </a:spcAft>
        <a:defRPr sz="4400">
          <a:solidFill>
            <a:schemeClr val="tx2"/>
          </a:solidFill>
          <a:latin typeface="Arial" pitchFamily="34" charset="0"/>
        </a:defRPr>
      </a:lvl7pPr>
      <a:lvl8pPr marL="1370322" algn="ctr" rtl="0" fontAlgn="base">
        <a:spcBef>
          <a:spcPct val="0"/>
        </a:spcBef>
        <a:spcAft>
          <a:spcPct val="0"/>
        </a:spcAft>
        <a:defRPr sz="4400">
          <a:solidFill>
            <a:schemeClr val="tx2"/>
          </a:solidFill>
          <a:latin typeface="Arial" pitchFamily="34" charset="0"/>
        </a:defRPr>
      </a:lvl8pPr>
      <a:lvl9pPr marL="1827094"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255" indent="-228387" algn="l" rtl="0" fontAlgn="base">
        <a:spcBef>
          <a:spcPct val="20000"/>
        </a:spcBef>
        <a:spcAft>
          <a:spcPct val="0"/>
        </a:spcAft>
        <a:buChar char="»"/>
        <a:defRPr sz="2000">
          <a:solidFill>
            <a:schemeClr val="tx1"/>
          </a:solidFill>
          <a:latin typeface="+mn-lt"/>
        </a:defRPr>
      </a:lvl6pPr>
      <a:lvl7pPr marL="2969029" indent="-228387" algn="l" rtl="0" fontAlgn="base">
        <a:spcBef>
          <a:spcPct val="20000"/>
        </a:spcBef>
        <a:spcAft>
          <a:spcPct val="0"/>
        </a:spcAft>
        <a:buChar char="»"/>
        <a:defRPr sz="2000">
          <a:solidFill>
            <a:schemeClr val="tx1"/>
          </a:solidFill>
          <a:latin typeface="+mn-lt"/>
        </a:defRPr>
      </a:lvl7pPr>
      <a:lvl8pPr marL="3425803" indent="-228387" algn="l" rtl="0" fontAlgn="base">
        <a:spcBef>
          <a:spcPct val="20000"/>
        </a:spcBef>
        <a:spcAft>
          <a:spcPct val="0"/>
        </a:spcAft>
        <a:buChar char="»"/>
        <a:defRPr sz="2000">
          <a:solidFill>
            <a:schemeClr val="tx1"/>
          </a:solidFill>
          <a:latin typeface="+mn-lt"/>
        </a:defRPr>
      </a:lvl8pPr>
      <a:lvl9pPr marL="3882576" indent="-22838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548" rtl="0" eaLnBrk="1" latinLnBrk="0" hangingPunct="1">
        <a:defRPr sz="1800" kern="1200">
          <a:solidFill>
            <a:schemeClr val="tx1"/>
          </a:solidFill>
          <a:latin typeface="+mn-lt"/>
          <a:ea typeface="+mn-ea"/>
          <a:cs typeface="+mn-cs"/>
        </a:defRPr>
      </a:lvl1pPr>
      <a:lvl2pPr marL="456772" algn="l" defTabSz="913548" rtl="0" eaLnBrk="1" latinLnBrk="0" hangingPunct="1">
        <a:defRPr sz="1800" kern="1200">
          <a:solidFill>
            <a:schemeClr val="tx1"/>
          </a:solidFill>
          <a:latin typeface="+mn-lt"/>
          <a:ea typeface="+mn-ea"/>
          <a:cs typeface="+mn-cs"/>
        </a:defRPr>
      </a:lvl2pPr>
      <a:lvl3pPr marL="913548" algn="l" defTabSz="913548" rtl="0" eaLnBrk="1" latinLnBrk="0" hangingPunct="1">
        <a:defRPr sz="1800" kern="1200">
          <a:solidFill>
            <a:schemeClr val="tx1"/>
          </a:solidFill>
          <a:latin typeface="+mn-lt"/>
          <a:ea typeface="+mn-ea"/>
          <a:cs typeface="+mn-cs"/>
        </a:defRPr>
      </a:lvl3pPr>
      <a:lvl4pPr marL="1370322" algn="l" defTabSz="913548" rtl="0" eaLnBrk="1" latinLnBrk="0" hangingPunct="1">
        <a:defRPr sz="1800" kern="1200">
          <a:solidFill>
            <a:schemeClr val="tx1"/>
          </a:solidFill>
          <a:latin typeface="+mn-lt"/>
          <a:ea typeface="+mn-ea"/>
          <a:cs typeface="+mn-cs"/>
        </a:defRPr>
      </a:lvl4pPr>
      <a:lvl5pPr marL="1827094" algn="l" defTabSz="913548" rtl="0" eaLnBrk="1" latinLnBrk="0" hangingPunct="1">
        <a:defRPr sz="1800" kern="1200">
          <a:solidFill>
            <a:schemeClr val="tx1"/>
          </a:solidFill>
          <a:latin typeface="+mn-lt"/>
          <a:ea typeface="+mn-ea"/>
          <a:cs typeface="+mn-cs"/>
        </a:defRPr>
      </a:lvl5pPr>
      <a:lvl6pPr marL="2283868" algn="l" defTabSz="913548" rtl="0" eaLnBrk="1" latinLnBrk="0" hangingPunct="1">
        <a:defRPr sz="1800" kern="1200">
          <a:solidFill>
            <a:schemeClr val="tx1"/>
          </a:solidFill>
          <a:latin typeface="+mn-lt"/>
          <a:ea typeface="+mn-ea"/>
          <a:cs typeface="+mn-cs"/>
        </a:defRPr>
      </a:lvl6pPr>
      <a:lvl7pPr marL="2740642" algn="l" defTabSz="913548" rtl="0" eaLnBrk="1" latinLnBrk="0" hangingPunct="1">
        <a:defRPr sz="1800" kern="1200">
          <a:solidFill>
            <a:schemeClr val="tx1"/>
          </a:solidFill>
          <a:latin typeface="+mn-lt"/>
          <a:ea typeface="+mn-ea"/>
          <a:cs typeface="+mn-cs"/>
        </a:defRPr>
      </a:lvl7pPr>
      <a:lvl8pPr marL="3197412" algn="l" defTabSz="913548" rtl="0" eaLnBrk="1" latinLnBrk="0" hangingPunct="1">
        <a:defRPr sz="1800" kern="1200">
          <a:solidFill>
            <a:schemeClr val="tx1"/>
          </a:solidFill>
          <a:latin typeface="+mn-lt"/>
          <a:ea typeface="+mn-ea"/>
          <a:cs typeface="+mn-cs"/>
        </a:defRPr>
      </a:lvl8pPr>
      <a:lvl9pPr marL="3654188" algn="l" defTabSz="91354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eaLnBrk="1" hangingPunct="1">
              <a:defRPr sz="1400" smtClean="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ctr" eaLnBrk="1" hangingPunct="1">
              <a:defRPr sz="1400" smtClean="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0EB5035D-BBEA-48D0-B45A-52292511E36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772" algn="ctr" rtl="0" fontAlgn="base">
        <a:spcBef>
          <a:spcPct val="0"/>
        </a:spcBef>
        <a:spcAft>
          <a:spcPct val="0"/>
        </a:spcAft>
        <a:defRPr sz="4400">
          <a:solidFill>
            <a:schemeClr val="tx2"/>
          </a:solidFill>
          <a:latin typeface="Arial" pitchFamily="34" charset="0"/>
        </a:defRPr>
      </a:lvl6pPr>
      <a:lvl7pPr marL="913548" algn="ctr" rtl="0" fontAlgn="base">
        <a:spcBef>
          <a:spcPct val="0"/>
        </a:spcBef>
        <a:spcAft>
          <a:spcPct val="0"/>
        </a:spcAft>
        <a:defRPr sz="4400">
          <a:solidFill>
            <a:schemeClr val="tx2"/>
          </a:solidFill>
          <a:latin typeface="Arial" pitchFamily="34" charset="0"/>
        </a:defRPr>
      </a:lvl7pPr>
      <a:lvl8pPr marL="1370322" algn="ctr" rtl="0" fontAlgn="base">
        <a:spcBef>
          <a:spcPct val="0"/>
        </a:spcBef>
        <a:spcAft>
          <a:spcPct val="0"/>
        </a:spcAft>
        <a:defRPr sz="4400">
          <a:solidFill>
            <a:schemeClr val="tx2"/>
          </a:solidFill>
          <a:latin typeface="Arial" pitchFamily="34" charset="0"/>
        </a:defRPr>
      </a:lvl8pPr>
      <a:lvl9pPr marL="1827094"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255" indent="-228387" algn="l" rtl="0" fontAlgn="base">
        <a:spcBef>
          <a:spcPct val="20000"/>
        </a:spcBef>
        <a:spcAft>
          <a:spcPct val="0"/>
        </a:spcAft>
        <a:buChar char="»"/>
        <a:defRPr sz="2000">
          <a:solidFill>
            <a:schemeClr val="tx1"/>
          </a:solidFill>
          <a:latin typeface="+mn-lt"/>
        </a:defRPr>
      </a:lvl6pPr>
      <a:lvl7pPr marL="2969029" indent="-228387" algn="l" rtl="0" fontAlgn="base">
        <a:spcBef>
          <a:spcPct val="20000"/>
        </a:spcBef>
        <a:spcAft>
          <a:spcPct val="0"/>
        </a:spcAft>
        <a:buChar char="»"/>
        <a:defRPr sz="2000">
          <a:solidFill>
            <a:schemeClr val="tx1"/>
          </a:solidFill>
          <a:latin typeface="+mn-lt"/>
        </a:defRPr>
      </a:lvl7pPr>
      <a:lvl8pPr marL="3425803" indent="-228387" algn="l" rtl="0" fontAlgn="base">
        <a:spcBef>
          <a:spcPct val="20000"/>
        </a:spcBef>
        <a:spcAft>
          <a:spcPct val="0"/>
        </a:spcAft>
        <a:buChar char="»"/>
        <a:defRPr sz="2000">
          <a:solidFill>
            <a:schemeClr val="tx1"/>
          </a:solidFill>
          <a:latin typeface="+mn-lt"/>
        </a:defRPr>
      </a:lvl8pPr>
      <a:lvl9pPr marL="3882576" indent="-22838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548" rtl="0" eaLnBrk="1" latinLnBrk="0" hangingPunct="1">
        <a:defRPr sz="1800" kern="1200">
          <a:solidFill>
            <a:schemeClr val="tx1"/>
          </a:solidFill>
          <a:latin typeface="+mn-lt"/>
          <a:ea typeface="+mn-ea"/>
          <a:cs typeface="+mn-cs"/>
        </a:defRPr>
      </a:lvl1pPr>
      <a:lvl2pPr marL="456772" algn="l" defTabSz="913548" rtl="0" eaLnBrk="1" latinLnBrk="0" hangingPunct="1">
        <a:defRPr sz="1800" kern="1200">
          <a:solidFill>
            <a:schemeClr val="tx1"/>
          </a:solidFill>
          <a:latin typeface="+mn-lt"/>
          <a:ea typeface="+mn-ea"/>
          <a:cs typeface="+mn-cs"/>
        </a:defRPr>
      </a:lvl2pPr>
      <a:lvl3pPr marL="913548" algn="l" defTabSz="913548" rtl="0" eaLnBrk="1" latinLnBrk="0" hangingPunct="1">
        <a:defRPr sz="1800" kern="1200">
          <a:solidFill>
            <a:schemeClr val="tx1"/>
          </a:solidFill>
          <a:latin typeface="+mn-lt"/>
          <a:ea typeface="+mn-ea"/>
          <a:cs typeface="+mn-cs"/>
        </a:defRPr>
      </a:lvl3pPr>
      <a:lvl4pPr marL="1370322" algn="l" defTabSz="913548" rtl="0" eaLnBrk="1" latinLnBrk="0" hangingPunct="1">
        <a:defRPr sz="1800" kern="1200">
          <a:solidFill>
            <a:schemeClr val="tx1"/>
          </a:solidFill>
          <a:latin typeface="+mn-lt"/>
          <a:ea typeface="+mn-ea"/>
          <a:cs typeface="+mn-cs"/>
        </a:defRPr>
      </a:lvl4pPr>
      <a:lvl5pPr marL="1827094" algn="l" defTabSz="913548" rtl="0" eaLnBrk="1" latinLnBrk="0" hangingPunct="1">
        <a:defRPr sz="1800" kern="1200">
          <a:solidFill>
            <a:schemeClr val="tx1"/>
          </a:solidFill>
          <a:latin typeface="+mn-lt"/>
          <a:ea typeface="+mn-ea"/>
          <a:cs typeface="+mn-cs"/>
        </a:defRPr>
      </a:lvl5pPr>
      <a:lvl6pPr marL="2283868" algn="l" defTabSz="913548" rtl="0" eaLnBrk="1" latinLnBrk="0" hangingPunct="1">
        <a:defRPr sz="1800" kern="1200">
          <a:solidFill>
            <a:schemeClr val="tx1"/>
          </a:solidFill>
          <a:latin typeface="+mn-lt"/>
          <a:ea typeface="+mn-ea"/>
          <a:cs typeface="+mn-cs"/>
        </a:defRPr>
      </a:lvl6pPr>
      <a:lvl7pPr marL="2740642" algn="l" defTabSz="913548" rtl="0" eaLnBrk="1" latinLnBrk="0" hangingPunct="1">
        <a:defRPr sz="1800" kern="1200">
          <a:solidFill>
            <a:schemeClr val="tx1"/>
          </a:solidFill>
          <a:latin typeface="+mn-lt"/>
          <a:ea typeface="+mn-ea"/>
          <a:cs typeface="+mn-cs"/>
        </a:defRPr>
      </a:lvl7pPr>
      <a:lvl8pPr marL="3197412" algn="l" defTabSz="913548" rtl="0" eaLnBrk="1" latinLnBrk="0" hangingPunct="1">
        <a:defRPr sz="1800" kern="1200">
          <a:solidFill>
            <a:schemeClr val="tx1"/>
          </a:solidFill>
          <a:latin typeface="+mn-lt"/>
          <a:ea typeface="+mn-ea"/>
          <a:cs typeface="+mn-cs"/>
        </a:defRPr>
      </a:lvl8pPr>
      <a:lvl9pPr marL="3654188" algn="l" defTabSz="91354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eaLnBrk="1" hangingPunct="1">
              <a:defRPr sz="1400" smtClean="0">
                <a:solidFill>
                  <a:srgbClr val="000000"/>
                </a:solidFill>
                <a:latin typeface="+mn-lt"/>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ctr" eaLnBrk="1" hangingPunct="1">
              <a:defRPr sz="1400" smtClean="0">
                <a:solidFill>
                  <a:srgbClr val="000000"/>
                </a:solidFill>
                <a:latin typeface="+mn-lt"/>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r" eaLnBrk="1" hangingPunct="1">
              <a:defRPr sz="1400">
                <a:solidFill>
                  <a:srgbClr val="000000"/>
                </a:solidFill>
              </a:defRPr>
            </a:lvl1pPr>
          </a:lstStyle>
          <a:p>
            <a:fld id="{AADD09E6-C6B8-4458-BB6C-B9EF8F5A6A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6772" algn="ctr" rtl="0" fontAlgn="base">
        <a:spcBef>
          <a:spcPct val="0"/>
        </a:spcBef>
        <a:spcAft>
          <a:spcPct val="0"/>
        </a:spcAft>
        <a:defRPr sz="4400">
          <a:solidFill>
            <a:schemeClr val="tx2"/>
          </a:solidFill>
          <a:latin typeface="Times New Roman" pitchFamily="18" charset="0"/>
          <a:cs typeface="Times New Roman" pitchFamily="18" charset="0"/>
        </a:defRPr>
      </a:lvl6pPr>
      <a:lvl7pPr marL="913548" algn="ctr" rtl="0" fontAlgn="base">
        <a:spcBef>
          <a:spcPct val="0"/>
        </a:spcBef>
        <a:spcAft>
          <a:spcPct val="0"/>
        </a:spcAft>
        <a:defRPr sz="4400">
          <a:solidFill>
            <a:schemeClr val="tx2"/>
          </a:solidFill>
          <a:latin typeface="Times New Roman" pitchFamily="18" charset="0"/>
          <a:cs typeface="Times New Roman" pitchFamily="18" charset="0"/>
        </a:defRPr>
      </a:lvl7pPr>
      <a:lvl8pPr marL="1370322" algn="ctr" rtl="0" fontAlgn="base">
        <a:spcBef>
          <a:spcPct val="0"/>
        </a:spcBef>
        <a:spcAft>
          <a:spcPct val="0"/>
        </a:spcAft>
        <a:defRPr sz="4400">
          <a:solidFill>
            <a:schemeClr val="tx2"/>
          </a:solidFill>
          <a:latin typeface="Times New Roman" pitchFamily="18" charset="0"/>
          <a:cs typeface="Times New Roman" pitchFamily="18" charset="0"/>
        </a:defRPr>
      </a:lvl8pPr>
      <a:lvl9pPr marL="1827094"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4225" indent="-227013" algn="l" rtl="0" eaLnBrk="0" fontAlgn="base" hangingPunct="0">
        <a:spcBef>
          <a:spcPct val="20000"/>
        </a:spcBef>
        <a:spcAft>
          <a:spcPct val="0"/>
        </a:spcAft>
        <a:buChar char="»"/>
        <a:defRPr sz="2000">
          <a:solidFill>
            <a:schemeClr val="tx1"/>
          </a:solidFill>
          <a:latin typeface="+mn-lt"/>
          <a:cs typeface="+mn-cs"/>
        </a:defRPr>
      </a:lvl5pPr>
      <a:lvl6pPr marL="2512255" indent="-228387" algn="l" rtl="0" fontAlgn="base">
        <a:spcBef>
          <a:spcPct val="20000"/>
        </a:spcBef>
        <a:spcAft>
          <a:spcPct val="0"/>
        </a:spcAft>
        <a:buChar char="»"/>
        <a:defRPr sz="2000">
          <a:solidFill>
            <a:schemeClr val="tx1"/>
          </a:solidFill>
          <a:latin typeface="+mn-lt"/>
          <a:cs typeface="+mn-cs"/>
        </a:defRPr>
      </a:lvl6pPr>
      <a:lvl7pPr marL="2969029" indent="-228387" algn="l" rtl="0" fontAlgn="base">
        <a:spcBef>
          <a:spcPct val="20000"/>
        </a:spcBef>
        <a:spcAft>
          <a:spcPct val="0"/>
        </a:spcAft>
        <a:buChar char="»"/>
        <a:defRPr sz="2000">
          <a:solidFill>
            <a:schemeClr val="tx1"/>
          </a:solidFill>
          <a:latin typeface="+mn-lt"/>
          <a:cs typeface="+mn-cs"/>
        </a:defRPr>
      </a:lvl7pPr>
      <a:lvl8pPr marL="3425803" indent="-228387" algn="l" rtl="0" fontAlgn="base">
        <a:spcBef>
          <a:spcPct val="20000"/>
        </a:spcBef>
        <a:spcAft>
          <a:spcPct val="0"/>
        </a:spcAft>
        <a:buChar char="»"/>
        <a:defRPr sz="2000">
          <a:solidFill>
            <a:schemeClr val="tx1"/>
          </a:solidFill>
          <a:latin typeface="+mn-lt"/>
          <a:cs typeface="+mn-cs"/>
        </a:defRPr>
      </a:lvl8pPr>
      <a:lvl9pPr marL="3882576" indent="-228387"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48" rtl="0" eaLnBrk="1" latinLnBrk="0" hangingPunct="1">
        <a:defRPr sz="1800" kern="1200">
          <a:solidFill>
            <a:schemeClr val="tx1"/>
          </a:solidFill>
          <a:latin typeface="+mn-lt"/>
          <a:ea typeface="+mn-ea"/>
          <a:cs typeface="+mn-cs"/>
        </a:defRPr>
      </a:lvl1pPr>
      <a:lvl2pPr marL="456772" algn="l" defTabSz="913548" rtl="0" eaLnBrk="1" latinLnBrk="0" hangingPunct="1">
        <a:defRPr sz="1800" kern="1200">
          <a:solidFill>
            <a:schemeClr val="tx1"/>
          </a:solidFill>
          <a:latin typeface="+mn-lt"/>
          <a:ea typeface="+mn-ea"/>
          <a:cs typeface="+mn-cs"/>
        </a:defRPr>
      </a:lvl2pPr>
      <a:lvl3pPr marL="913548" algn="l" defTabSz="913548" rtl="0" eaLnBrk="1" latinLnBrk="0" hangingPunct="1">
        <a:defRPr sz="1800" kern="1200">
          <a:solidFill>
            <a:schemeClr val="tx1"/>
          </a:solidFill>
          <a:latin typeface="+mn-lt"/>
          <a:ea typeface="+mn-ea"/>
          <a:cs typeface="+mn-cs"/>
        </a:defRPr>
      </a:lvl3pPr>
      <a:lvl4pPr marL="1370322" algn="l" defTabSz="913548" rtl="0" eaLnBrk="1" latinLnBrk="0" hangingPunct="1">
        <a:defRPr sz="1800" kern="1200">
          <a:solidFill>
            <a:schemeClr val="tx1"/>
          </a:solidFill>
          <a:latin typeface="+mn-lt"/>
          <a:ea typeface="+mn-ea"/>
          <a:cs typeface="+mn-cs"/>
        </a:defRPr>
      </a:lvl4pPr>
      <a:lvl5pPr marL="1827094" algn="l" defTabSz="913548" rtl="0" eaLnBrk="1" latinLnBrk="0" hangingPunct="1">
        <a:defRPr sz="1800" kern="1200">
          <a:solidFill>
            <a:schemeClr val="tx1"/>
          </a:solidFill>
          <a:latin typeface="+mn-lt"/>
          <a:ea typeface="+mn-ea"/>
          <a:cs typeface="+mn-cs"/>
        </a:defRPr>
      </a:lvl5pPr>
      <a:lvl6pPr marL="2283868" algn="l" defTabSz="913548" rtl="0" eaLnBrk="1" latinLnBrk="0" hangingPunct="1">
        <a:defRPr sz="1800" kern="1200">
          <a:solidFill>
            <a:schemeClr val="tx1"/>
          </a:solidFill>
          <a:latin typeface="+mn-lt"/>
          <a:ea typeface="+mn-ea"/>
          <a:cs typeface="+mn-cs"/>
        </a:defRPr>
      </a:lvl6pPr>
      <a:lvl7pPr marL="2740642" algn="l" defTabSz="913548" rtl="0" eaLnBrk="1" latinLnBrk="0" hangingPunct="1">
        <a:defRPr sz="1800" kern="1200">
          <a:solidFill>
            <a:schemeClr val="tx1"/>
          </a:solidFill>
          <a:latin typeface="+mn-lt"/>
          <a:ea typeface="+mn-ea"/>
          <a:cs typeface="+mn-cs"/>
        </a:defRPr>
      </a:lvl7pPr>
      <a:lvl8pPr marL="3197412" algn="l" defTabSz="913548" rtl="0" eaLnBrk="1" latinLnBrk="0" hangingPunct="1">
        <a:defRPr sz="1800" kern="1200">
          <a:solidFill>
            <a:schemeClr val="tx1"/>
          </a:solidFill>
          <a:latin typeface="+mn-lt"/>
          <a:ea typeface="+mn-ea"/>
          <a:cs typeface="+mn-cs"/>
        </a:defRPr>
      </a:lvl8pPr>
      <a:lvl9pPr marL="3654188" algn="l" defTabSz="91354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eaLnBrk="1" hangingPunct="1">
              <a:defRPr sz="1400" smtClean="0">
                <a:solidFill>
                  <a:srgbClr val="000000"/>
                </a:solidFill>
                <a:latin typeface="+mn-lt"/>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ctr" eaLnBrk="1" hangingPunct="1">
              <a:defRPr sz="1400" smtClean="0">
                <a:solidFill>
                  <a:srgbClr val="000000"/>
                </a:solidFill>
                <a:latin typeface="+mn-lt"/>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r" eaLnBrk="1" hangingPunct="1">
              <a:defRPr sz="1400">
                <a:solidFill>
                  <a:srgbClr val="000000"/>
                </a:solidFill>
              </a:defRPr>
            </a:lvl1pPr>
          </a:lstStyle>
          <a:p>
            <a:fld id="{E9AFB5AA-A384-4B9F-805B-7335900DC1B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6772" algn="ctr" rtl="0" fontAlgn="base">
        <a:spcBef>
          <a:spcPct val="0"/>
        </a:spcBef>
        <a:spcAft>
          <a:spcPct val="0"/>
        </a:spcAft>
        <a:defRPr sz="4400">
          <a:solidFill>
            <a:schemeClr val="tx2"/>
          </a:solidFill>
          <a:latin typeface="Times New Roman" pitchFamily="18" charset="0"/>
          <a:cs typeface="Times New Roman" pitchFamily="18" charset="0"/>
        </a:defRPr>
      </a:lvl6pPr>
      <a:lvl7pPr marL="913548" algn="ctr" rtl="0" fontAlgn="base">
        <a:spcBef>
          <a:spcPct val="0"/>
        </a:spcBef>
        <a:spcAft>
          <a:spcPct val="0"/>
        </a:spcAft>
        <a:defRPr sz="4400">
          <a:solidFill>
            <a:schemeClr val="tx2"/>
          </a:solidFill>
          <a:latin typeface="Times New Roman" pitchFamily="18" charset="0"/>
          <a:cs typeface="Times New Roman" pitchFamily="18" charset="0"/>
        </a:defRPr>
      </a:lvl7pPr>
      <a:lvl8pPr marL="1370322" algn="ctr" rtl="0" fontAlgn="base">
        <a:spcBef>
          <a:spcPct val="0"/>
        </a:spcBef>
        <a:spcAft>
          <a:spcPct val="0"/>
        </a:spcAft>
        <a:defRPr sz="4400">
          <a:solidFill>
            <a:schemeClr val="tx2"/>
          </a:solidFill>
          <a:latin typeface="Times New Roman" pitchFamily="18" charset="0"/>
          <a:cs typeface="Times New Roman" pitchFamily="18" charset="0"/>
        </a:defRPr>
      </a:lvl8pPr>
      <a:lvl9pPr marL="1827094"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4225" indent="-227013" algn="l" rtl="0" eaLnBrk="0" fontAlgn="base" hangingPunct="0">
        <a:spcBef>
          <a:spcPct val="20000"/>
        </a:spcBef>
        <a:spcAft>
          <a:spcPct val="0"/>
        </a:spcAft>
        <a:buChar char="»"/>
        <a:defRPr sz="2000">
          <a:solidFill>
            <a:schemeClr val="tx1"/>
          </a:solidFill>
          <a:latin typeface="+mn-lt"/>
          <a:cs typeface="+mn-cs"/>
        </a:defRPr>
      </a:lvl5pPr>
      <a:lvl6pPr marL="2512255" indent="-228387" algn="l" rtl="0" fontAlgn="base">
        <a:spcBef>
          <a:spcPct val="20000"/>
        </a:spcBef>
        <a:spcAft>
          <a:spcPct val="0"/>
        </a:spcAft>
        <a:buChar char="»"/>
        <a:defRPr sz="2000">
          <a:solidFill>
            <a:schemeClr val="tx1"/>
          </a:solidFill>
          <a:latin typeface="+mn-lt"/>
          <a:cs typeface="+mn-cs"/>
        </a:defRPr>
      </a:lvl6pPr>
      <a:lvl7pPr marL="2969029" indent="-228387" algn="l" rtl="0" fontAlgn="base">
        <a:spcBef>
          <a:spcPct val="20000"/>
        </a:spcBef>
        <a:spcAft>
          <a:spcPct val="0"/>
        </a:spcAft>
        <a:buChar char="»"/>
        <a:defRPr sz="2000">
          <a:solidFill>
            <a:schemeClr val="tx1"/>
          </a:solidFill>
          <a:latin typeface="+mn-lt"/>
          <a:cs typeface="+mn-cs"/>
        </a:defRPr>
      </a:lvl7pPr>
      <a:lvl8pPr marL="3425803" indent="-228387" algn="l" rtl="0" fontAlgn="base">
        <a:spcBef>
          <a:spcPct val="20000"/>
        </a:spcBef>
        <a:spcAft>
          <a:spcPct val="0"/>
        </a:spcAft>
        <a:buChar char="»"/>
        <a:defRPr sz="2000">
          <a:solidFill>
            <a:schemeClr val="tx1"/>
          </a:solidFill>
          <a:latin typeface="+mn-lt"/>
          <a:cs typeface="+mn-cs"/>
        </a:defRPr>
      </a:lvl8pPr>
      <a:lvl9pPr marL="3882576" indent="-228387"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48" rtl="0" eaLnBrk="1" latinLnBrk="0" hangingPunct="1">
        <a:defRPr sz="1800" kern="1200">
          <a:solidFill>
            <a:schemeClr val="tx1"/>
          </a:solidFill>
          <a:latin typeface="+mn-lt"/>
          <a:ea typeface="+mn-ea"/>
          <a:cs typeface="+mn-cs"/>
        </a:defRPr>
      </a:lvl1pPr>
      <a:lvl2pPr marL="456772" algn="l" defTabSz="913548" rtl="0" eaLnBrk="1" latinLnBrk="0" hangingPunct="1">
        <a:defRPr sz="1800" kern="1200">
          <a:solidFill>
            <a:schemeClr val="tx1"/>
          </a:solidFill>
          <a:latin typeface="+mn-lt"/>
          <a:ea typeface="+mn-ea"/>
          <a:cs typeface="+mn-cs"/>
        </a:defRPr>
      </a:lvl2pPr>
      <a:lvl3pPr marL="913548" algn="l" defTabSz="913548" rtl="0" eaLnBrk="1" latinLnBrk="0" hangingPunct="1">
        <a:defRPr sz="1800" kern="1200">
          <a:solidFill>
            <a:schemeClr val="tx1"/>
          </a:solidFill>
          <a:latin typeface="+mn-lt"/>
          <a:ea typeface="+mn-ea"/>
          <a:cs typeface="+mn-cs"/>
        </a:defRPr>
      </a:lvl3pPr>
      <a:lvl4pPr marL="1370322" algn="l" defTabSz="913548" rtl="0" eaLnBrk="1" latinLnBrk="0" hangingPunct="1">
        <a:defRPr sz="1800" kern="1200">
          <a:solidFill>
            <a:schemeClr val="tx1"/>
          </a:solidFill>
          <a:latin typeface="+mn-lt"/>
          <a:ea typeface="+mn-ea"/>
          <a:cs typeface="+mn-cs"/>
        </a:defRPr>
      </a:lvl4pPr>
      <a:lvl5pPr marL="1827094" algn="l" defTabSz="913548" rtl="0" eaLnBrk="1" latinLnBrk="0" hangingPunct="1">
        <a:defRPr sz="1800" kern="1200">
          <a:solidFill>
            <a:schemeClr val="tx1"/>
          </a:solidFill>
          <a:latin typeface="+mn-lt"/>
          <a:ea typeface="+mn-ea"/>
          <a:cs typeface="+mn-cs"/>
        </a:defRPr>
      </a:lvl5pPr>
      <a:lvl6pPr marL="2283868" algn="l" defTabSz="913548" rtl="0" eaLnBrk="1" latinLnBrk="0" hangingPunct="1">
        <a:defRPr sz="1800" kern="1200">
          <a:solidFill>
            <a:schemeClr val="tx1"/>
          </a:solidFill>
          <a:latin typeface="+mn-lt"/>
          <a:ea typeface="+mn-ea"/>
          <a:cs typeface="+mn-cs"/>
        </a:defRPr>
      </a:lvl6pPr>
      <a:lvl7pPr marL="2740642" algn="l" defTabSz="913548" rtl="0" eaLnBrk="1" latinLnBrk="0" hangingPunct="1">
        <a:defRPr sz="1800" kern="1200">
          <a:solidFill>
            <a:schemeClr val="tx1"/>
          </a:solidFill>
          <a:latin typeface="+mn-lt"/>
          <a:ea typeface="+mn-ea"/>
          <a:cs typeface="+mn-cs"/>
        </a:defRPr>
      </a:lvl7pPr>
      <a:lvl8pPr marL="3197412" algn="l" defTabSz="913548" rtl="0" eaLnBrk="1" latinLnBrk="0" hangingPunct="1">
        <a:defRPr sz="1800" kern="1200">
          <a:solidFill>
            <a:schemeClr val="tx1"/>
          </a:solidFill>
          <a:latin typeface="+mn-lt"/>
          <a:ea typeface="+mn-ea"/>
          <a:cs typeface="+mn-cs"/>
        </a:defRPr>
      </a:lvl8pPr>
      <a:lvl9pPr marL="3654188" algn="l" defTabSz="91354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ctr" anchorCtr="0" compatLnSpc="1">
            <a:prstTxWarp prst="textNoShape">
              <a:avLst/>
            </a:prstTxWarp>
          </a:bodyPr>
          <a:lstStyle/>
          <a:p>
            <a:pPr lvl="0"/>
            <a:r>
              <a:rPr lang="en-US" alt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eaLnBrk="1" hangingPunct="1">
              <a:defRPr sz="1400" smtClean="0">
                <a:solidFill>
                  <a:srgbClr val="000000"/>
                </a:solidFill>
                <a:latin typeface="+mn-lt"/>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ctr" eaLnBrk="1" hangingPunct="1">
              <a:defRPr sz="1400" smtClean="0">
                <a:solidFill>
                  <a:srgbClr val="000000"/>
                </a:solidFill>
                <a:latin typeface="+mn-lt"/>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r" eaLnBrk="1" hangingPunct="1">
              <a:defRPr sz="1400">
                <a:solidFill>
                  <a:srgbClr val="000000"/>
                </a:solidFill>
              </a:defRPr>
            </a:lvl1pPr>
          </a:lstStyle>
          <a:p>
            <a:fld id="{D2ABD586-7C83-4DE5-B2F7-CBE68ACA672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6772" algn="ctr" rtl="0" fontAlgn="base">
        <a:spcBef>
          <a:spcPct val="0"/>
        </a:spcBef>
        <a:spcAft>
          <a:spcPct val="0"/>
        </a:spcAft>
        <a:defRPr sz="4400">
          <a:solidFill>
            <a:schemeClr val="tx2"/>
          </a:solidFill>
          <a:latin typeface="Times New Roman" pitchFamily="18" charset="0"/>
          <a:cs typeface="Times New Roman" pitchFamily="18" charset="0"/>
        </a:defRPr>
      </a:lvl6pPr>
      <a:lvl7pPr marL="913548" algn="ctr" rtl="0" fontAlgn="base">
        <a:spcBef>
          <a:spcPct val="0"/>
        </a:spcBef>
        <a:spcAft>
          <a:spcPct val="0"/>
        </a:spcAft>
        <a:defRPr sz="4400">
          <a:solidFill>
            <a:schemeClr val="tx2"/>
          </a:solidFill>
          <a:latin typeface="Times New Roman" pitchFamily="18" charset="0"/>
          <a:cs typeface="Times New Roman" pitchFamily="18" charset="0"/>
        </a:defRPr>
      </a:lvl7pPr>
      <a:lvl8pPr marL="1370322" algn="ctr" rtl="0" fontAlgn="base">
        <a:spcBef>
          <a:spcPct val="0"/>
        </a:spcBef>
        <a:spcAft>
          <a:spcPct val="0"/>
        </a:spcAft>
        <a:defRPr sz="4400">
          <a:solidFill>
            <a:schemeClr val="tx2"/>
          </a:solidFill>
          <a:latin typeface="Times New Roman" pitchFamily="18" charset="0"/>
          <a:cs typeface="Times New Roman" pitchFamily="18" charset="0"/>
        </a:defRPr>
      </a:lvl8pPr>
      <a:lvl9pPr marL="1827094"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4225" indent="-227013" algn="l" rtl="0" eaLnBrk="0" fontAlgn="base" hangingPunct="0">
        <a:spcBef>
          <a:spcPct val="20000"/>
        </a:spcBef>
        <a:spcAft>
          <a:spcPct val="0"/>
        </a:spcAft>
        <a:buChar char="»"/>
        <a:defRPr sz="2000">
          <a:solidFill>
            <a:schemeClr val="tx1"/>
          </a:solidFill>
          <a:latin typeface="+mn-lt"/>
          <a:cs typeface="+mn-cs"/>
        </a:defRPr>
      </a:lvl5pPr>
      <a:lvl6pPr marL="2512255" indent="-228387" algn="l" rtl="0" fontAlgn="base">
        <a:spcBef>
          <a:spcPct val="20000"/>
        </a:spcBef>
        <a:spcAft>
          <a:spcPct val="0"/>
        </a:spcAft>
        <a:buChar char="»"/>
        <a:defRPr sz="2000">
          <a:solidFill>
            <a:schemeClr val="tx1"/>
          </a:solidFill>
          <a:latin typeface="+mn-lt"/>
          <a:cs typeface="+mn-cs"/>
        </a:defRPr>
      </a:lvl6pPr>
      <a:lvl7pPr marL="2969029" indent="-228387" algn="l" rtl="0" fontAlgn="base">
        <a:spcBef>
          <a:spcPct val="20000"/>
        </a:spcBef>
        <a:spcAft>
          <a:spcPct val="0"/>
        </a:spcAft>
        <a:buChar char="»"/>
        <a:defRPr sz="2000">
          <a:solidFill>
            <a:schemeClr val="tx1"/>
          </a:solidFill>
          <a:latin typeface="+mn-lt"/>
          <a:cs typeface="+mn-cs"/>
        </a:defRPr>
      </a:lvl7pPr>
      <a:lvl8pPr marL="3425803" indent="-228387" algn="l" rtl="0" fontAlgn="base">
        <a:spcBef>
          <a:spcPct val="20000"/>
        </a:spcBef>
        <a:spcAft>
          <a:spcPct val="0"/>
        </a:spcAft>
        <a:buChar char="»"/>
        <a:defRPr sz="2000">
          <a:solidFill>
            <a:schemeClr val="tx1"/>
          </a:solidFill>
          <a:latin typeface="+mn-lt"/>
          <a:cs typeface="+mn-cs"/>
        </a:defRPr>
      </a:lvl8pPr>
      <a:lvl9pPr marL="3882576" indent="-228387"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48" rtl="0" eaLnBrk="1" latinLnBrk="0" hangingPunct="1">
        <a:defRPr sz="1800" kern="1200">
          <a:solidFill>
            <a:schemeClr val="tx1"/>
          </a:solidFill>
          <a:latin typeface="+mn-lt"/>
          <a:ea typeface="+mn-ea"/>
          <a:cs typeface="+mn-cs"/>
        </a:defRPr>
      </a:lvl1pPr>
      <a:lvl2pPr marL="456772" algn="l" defTabSz="913548" rtl="0" eaLnBrk="1" latinLnBrk="0" hangingPunct="1">
        <a:defRPr sz="1800" kern="1200">
          <a:solidFill>
            <a:schemeClr val="tx1"/>
          </a:solidFill>
          <a:latin typeface="+mn-lt"/>
          <a:ea typeface="+mn-ea"/>
          <a:cs typeface="+mn-cs"/>
        </a:defRPr>
      </a:lvl2pPr>
      <a:lvl3pPr marL="913548" algn="l" defTabSz="913548" rtl="0" eaLnBrk="1" latinLnBrk="0" hangingPunct="1">
        <a:defRPr sz="1800" kern="1200">
          <a:solidFill>
            <a:schemeClr val="tx1"/>
          </a:solidFill>
          <a:latin typeface="+mn-lt"/>
          <a:ea typeface="+mn-ea"/>
          <a:cs typeface="+mn-cs"/>
        </a:defRPr>
      </a:lvl3pPr>
      <a:lvl4pPr marL="1370322" algn="l" defTabSz="913548" rtl="0" eaLnBrk="1" latinLnBrk="0" hangingPunct="1">
        <a:defRPr sz="1800" kern="1200">
          <a:solidFill>
            <a:schemeClr val="tx1"/>
          </a:solidFill>
          <a:latin typeface="+mn-lt"/>
          <a:ea typeface="+mn-ea"/>
          <a:cs typeface="+mn-cs"/>
        </a:defRPr>
      </a:lvl4pPr>
      <a:lvl5pPr marL="1827094" algn="l" defTabSz="913548" rtl="0" eaLnBrk="1" latinLnBrk="0" hangingPunct="1">
        <a:defRPr sz="1800" kern="1200">
          <a:solidFill>
            <a:schemeClr val="tx1"/>
          </a:solidFill>
          <a:latin typeface="+mn-lt"/>
          <a:ea typeface="+mn-ea"/>
          <a:cs typeface="+mn-cs"/>
        </a:defRPr>
      </a:lvl5pPr>
      <a:lvl6pPr marL="2283868" algn="l" defTabSz="913548" rtl="0" eaLnBrk="1" latinLnBrk="0" hangingPunct="1">
        <a:defRPr sz="1800" kern="1200">
          <a:solidFill>
            <a:schemeClr val="tx1"/>
          </a:solidFill>
          <a:latin typeface="+mn-lt"/>
          <a:ea typeface="+mn-ea"/>
          <a:cs typeface="+mn-cs"/>
        </a:defRPr>
      </a:lvl6pPr>
      <a:lvl7pPr marL="2740642" algn="l" defTabSz="913548" rtl="0" eaLnBrk="1" latinLnBrk="0" hangingPunct="1">
        <a:defRPr sz="1800" kern="1200">
          <a:solidFill>
            <a:schemeClr val="tx1"/>
          </a:solidFill>
          <a:latin typeface="+mn-lt"/>
          <a:ea typeface="+mn-ea"/>
          <a:cs typeface="+mn-cs"/>
        </a:defRPr>
      </a:lvl7pPr>
      <a:lvl8pPr marL="3197412" algn="l" defTabSz="913548" rtl="0" eaLnBrk="1" latinLnBrk="0" hangingPunct="1">
        <a:defRPr sz="1800" kern="1200">
          <a:solidFill>
            <a:schemeClr val="tx1"/>
          </a:solidFill>
          <a:latin typeface="+mn-lt"/>
          <a:ea typeface="+mn-ea"/>
          <a:cs typeface="+mn-cs"/>
        </a:defRPr>
      </a:lvl8pPr>
      <a:lvl9pPr marL="3654188" algn="l" defTabSz="9135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50.xml"/><Relationship Id="rId1" Type="http://schemas.openxmlformats.org/officeDocument/2006/relationships/themeOverride" Target="../theme/themeOverride15.xml"/><Relationship Id="rId4" Type="http://schemas.openxmlformats.org/officeDocument/2006/relationships/image" Target="../media/image87.jpeg"/></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17.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45.xml"/><Relationship Id="rId1" Type="http://schemas.openxmlformats.org/officeDocument/2006/relationships/themeOverride" Target="../theme/themeOverride17.xml"/></Relationships>
</file>

<file path=ppt/slides/_rels/slide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8.xml"/></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00.xml"/><Relationship Id="rId1" Type="http://schemas.openxmlformats.org/officeDocument/2006/relationships/themeOverride" Target="../theme/themeOverride18.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0.xml"/></Relationships>
</file>

<file path=ppt/slides/_rels/slide1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17.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45.xml"/><Relationship Id="rId1" Type="http://schemas.openxmlformats.org/officeDocument/2006/relationships/themeOverride" Target="../theme/themeOverride19.xml"/></Relationships>
</file>

<file path=ppt/slides/_rels/slide1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1.xml"/></Relationships>
</file>

<file path=ppt/slides/_rels/slide1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16.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44.xml"/><Relationship Id="rId1" Type="http://schemas.openxmlformats.org/officeDocument/2006/relationships/themeOverride" Target="../theme/themeOverride2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www.enigmaticparadox.com/images/ObamaFingerDec6.jpg" TargetMode="External"/><Relationship Id="rId7" Type="http://schemas.openxmlformats.org/officeDocument/2006/relationships/image" Target="../media/image103.png"/><Relationship Id="rId12" Type="http://schemas.openxmlformats.org/officeDocument/2006/relationships/image" Target="../media/image108.jpeg"/><Relationship Id="rId2" Type="http://schemas.openxmlformats.org/officeDocument/2006/relationships/notesSlide" Target="../notesSlides/notesSlide9.xml"/><Relationship Id="rId1" Type="http://schemas.openxmlformats.org/officeDocument/2006/relationships/slideLayout" Target="../slideLayouts/slideLayout239.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hyperlink" Target="http://images.google.com/imgres?imgurl=http://www.visitingdc.com/images/richard-nixon-picture.jpg&amp;imgrefurl=http://www.visitingdc.com/president/richard-nixon-picture.htm&amp;h=336&amp;w=325&amp;sz=23&amp;hl=en&amp;start=1&amp;tbnid=rcrt6fmabc7XdM:&amp;tbnh=119&amp;tbnw=115&amp;prev=/images%3Fq%3Dnixon%26gbv%3D2%26ndsp%3D20%26svnum%3D10%26hl%3Den%26sa%3DN" TargetMode="External"/><Relationship Id="rId10" Type="http://schemas.openxmlformats.org/officeDocument/2006/relationships/image" Target="../media/image106.jpeg"/><Relationship Id="rId4" Type="http://schemas.openxmlformats.org/officeDocument/2006/relationships/image" Target="../media/image101.jpeg"/><Relationship Id="rId9" Type="http://schemas.openxmlformats.org/officeDocument/2006/relationships/image" Target="../media/image105.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162.xml"/><Relationship Id="rId1" Type="http://schemas.openxmlformats.org/officeDocument/2006/relationships/themeOverride" Target="../theme/themeOverride2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6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61.xml"/></Relationships>
</file>

<file path=ppt/slides/_rels/slide129.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notesSlide" Target="../notesSlides/notesSlide10.xml"/><Relationship Id="rId7" Type="http://schemas.openxmlformats.org/officeDocument/2006/relationships/image" Target="../media/image101.jpeg"/><Relationship Id="rId2" Type="http://schemas.openxmlformats.org/officeDocument/2006/relationships/slideLayout" Target="../slideLayouts/slideLayout250.xml"/><Relationship Id="rId1" Type="http://schemas.openxmlformats.org/officeDocument/2006/relationships/themeOverride" Target="../theme/themeOverride22.xml"/><Relationship Id="rId6" Type="http://schemas.openxmlformats.org/officeDocument/2006/relationships/hyperlink" Target="http://www.enigmaticparadox.com/images/ObamaFingerDec6.jpg" TargetMode="External"/><Relationship Id="rId5" Type="http://schemas.openxmlformats.org/officeDocument/2006/relationships/image" Target="../media/image102.jpeg"/><Relationship Id="rId4" Type="http://schemas.openxmlformats.org/officeDocument/2006/relationships/hyperlink" Target="http://images.google.com/imgres?imgurl=http://www.visitingdc.com/images/richard-nixon-picture.jpg&amp;imgrefurl=http://www.visitingdc.com/president/richard-nixon-picture.htm&amp;h=336&amp;w=325&amp;sz=23&amp;hl=en&amp;start=1&amp;tbnid=rcrt6fmabc7XdM:&amp;tbnh=119&amp;tbnw=115&amp;prev=/images%3Fq%3Dnixon%26gbv%3D2%26ndsp%3D20%26svnum%3D10%26hl%3Den%26sa%3D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57.xml"/><Relationship Id="rId1" Type="http://schemas.openxmlformats.org/officeDocument/2006/relationships/themeOverride" Target="../theme/themeOverride23.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3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3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39.xml"/></Relationships>
</file>

<file path=ppt/slides/_rels/slide1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39.xml"/></Relationships>
</file>

<file path=ppt/slides/_rels/slide1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6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62.xml"/><Relationship Id="rId4" Type="http://schemas.openxmlformats.org/officeDocument/2006/relationships/image" Target="../media/image12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1.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1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11.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1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39.xml"/></Relationships>
</file>

<file path=ppt/slides/_rels/slide14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245.xml"/><Relationship Id="rId1" Type="http://schemas.openxmlformats.org/officeDocument/2006/relationships/themeOverride" Target="../theme/themeOverride24.xml"/></Relationships>
</file>

<file path=ppt/slides/_rels/slide14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245.xml"/><Relationship Id="rId1" Type="http://schemas.openxmlformats.org/officeDocument/2006/relationships/themeOverride" Target="../theme/themeOverride2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45.xml"/><Relationship Id="rId1" Type="http://schemas.openxmlformats.org/officeDocument/2006/relationships/themeOverride" Target="../theme/themeOverride2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5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1.xml"/></Relationships>
</file>

<file path=ppt/slides/_rels/slide15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7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7.xml"/></Relationships>
</file>

<file path=ppt/slides/_rels/slide17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162.xml"/><Relationship Id="rId1" Type="http://schemas.openxmlformats.org/officeDocument/2006/relationships/themeOverride" Target="../theme/themeOverride27.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6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6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6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6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6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9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5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1.xml"/></Relationships>
</file>

<file path=ppt/slides/_rels/slide20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51.xml"/></Relationships>
</file>

<file path=ppt/slides/_rels/slide20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51.xml"/></Relationships>
</file>

<file path=ppt/slides/_rels/slide20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51.xml"/></Relationships>
</file>

<file path=ppt/slides/_rels/slide20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5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9.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1.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1.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62.xml"/><Relationship Id="rId1" Type="http://schemas.openxmlformats.org/officeDocument/2006/relationships/themeOverride" Target="../theme/themeOverrid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55.xml"/><Relationship Id="rId1" Type="http://schemas.openxmlformats.org/officeDocument/2006/relationships/themeOverride" Target="../theme/themeOverride3.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0.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2.xml"/><Relationship Id="rId1" Type="http://schemas.openxmlformats.org/officeDocument/2006/relationships/themeOverride" Target="../theme/themeOverride4.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1.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62.xml"/><Relationship Id="rId1" Type="http://schemas.openxmlformats.org/officeDocument/2006/relationships/themeOverride" Target="../theme/themeOverride5.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2.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62.xml"/><Relationship Id="rId1" Type="http://schemas.openxmlformats.org/officeDocument/2006/relationships/themeOverride" Target="../theme/themeOverride6.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2.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57.xml"/><Relationship Id="rId1" Type="http://schemas.openxmlformats.org/officeDocument/2006/relationships/themeOverride" Target="../theme/themeOverride7.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7.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7.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1.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1.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5.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1.xml"/><Relationship Id="rId1" Type="http://schemas.openxmlformats.org/officeDocument/2006/relationships/themeOverride" Target="../theme/themeOverride9.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1.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10.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1.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45.xml"/><Relationship Id="rId1" Type="http://schemas.openxmlformats.org/officeDocument/2006/relationships/themeOverride" Target="../theme/themeOverride11.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73.xml"/><Relationship Id="rId1" Type="http://schemas.openxmlformats.org/officeDocument/2006/relationships/themeOverride" Target="../theme/themeOverride12.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2.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51.xml"/><Relationship Id="rId1" Type="http://schemas.openxmlformats.org/officeDocument/2006/relationships/themeOverride" Target="../theme/themeOverr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ctrTitle"/>
          </p:nvPr>
        </p:nvSpPr>
        <p:spPr>
          <a:xfrm>
            <a:off x="685800" y="2130425"/>
            <a:ext cx="7772400" cy="1470025"/>
          </a:xfrm>
        </p:spPr>
        <p:txBody>
          <a:bodyPr anchor="ctr"/>
          <a:lstStyle/>
          <a:p>
            <a:r>
              <a:rPr lang="en-US" altLang="en-US" sz="9600"/>
              <a:t>The Uninsured</a:t>
            </a:r>
          </a:p>
        </p:txBody>
      </p:sp>
      <p:sp>
        <p:nvSpPr>
          <p:cNvPr id="559107" name="Rectangle 3"/>
          <p:cNvSpPr>
            <a:spLocks noGrp="1" noChangeArrowheads="1"/>
          </p:cNvSpPr>
          <p:nvPr>
            <p:ph type="subTitle" idx="1"/>
          </p:nvPr>
        </p:nvSpPr>
        <p:spPr>
          <a:xfrm>
            <a:off x="1371600" y="3886200"/>
            <a:ext cx="6400800" cy="1752600"/>
          </a:xfrm>
        </p:spPr>
        <p:txBody>
          <a:bodyPr/>
          <a:lstStyle/>
          <a:p>
            <a:endParaRPr lang="en-US" altLang="en-US"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325438" y="381000"/>
            <a:ext cx="8494712"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9pPr>
          </a:lstStyle>
          <a:p>
            <a:pPr algn="ctr" eaLnBrk="1">
              <a:lnSpc>
                <a:spcPct val="97000"/>
              </a:lnSpc>
              <a:buClr>
                <a:srgbClr val="FFFFFF"/>
              </a:buClr>
              <a:buSzPct val="45000"/>
            </a:pPr>
            <a:r>
              <a:rPr lang="en-GB" altLang="en-US" sz="4000" b="1">
                <a:solidFill>
                  <a:srgbClr val="FFFFFF"/>
                </a:solidFill>
                <a:latin typeface="Arial" panose="020B0604020202020204" pitchFamily="34" charset="0"/>
                <a:ea typeface="Gothic"/>
                <a:cs typeface="Gothic"/>
              </a:rPr>
              <a:t>Many Specialists Won’t See Kids With Medicaid</a:t>
            </a:r>
          </a:p>
        </p:txBody>
      </p:sp>
      <p:sp>
        <p:nvSpPr>
          <p:cNvPr id="147459" name="Text Box 4"/>
          <p:cNvSpPr txBox="1">
            <a:spLocks noChangeArrowheads="1"/>
          </p:cNvSpPr>
          <p:nvPr/>
        </p:nvSpPr>
        <p:spPr bwMode="auto">
          <a:xfrm>
            <a:off x="228600" y="6477000"/>
            <a:ext cx="8086725"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Lst>
              <a:defRPr sz="24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Lst>
              <a:defRPr sz="24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Lst>
              <a:defRPr sz="24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Lst>
              <a:defRPr sz="24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9pPr>
          </a:lstStyle>
          <a:p>
            <a:pPr eaLnBrk="1">
              <a:lnSpc>
                <a:spcPct val="97000"/>
              </a:lnSpc>
              <a:buClr>
                <a:srgbClr val="FFFFFF"/>
              </a:buClr>
              <a:buSzPct val="45000"/>
            </a:pPr>
            <a:r>
              <a:rPr lang="en-GB" altLang="en-US" sz="1100" b="1">
                <a:solidFill>
                  <a:srgbClr val="FFFFFF"/>
                </a:solidFill>
                <a:latin typeface="Arial" panose="020B0604020202020204" pitchFamily="34" charset="0"/>
                <a:ea typeface="Gothic"/>
                <a:cs typeface="Gothic"/>
              </a:rPr>
              <a:t>Bisgaier J, Rhodes KV. N Engl J Med 2011;364:2324-2333</a:t>
            </a:r>
          </a:p>
        </p:txBody>
      </p:sp>
      <p:pic>
        <p:nvPicPr>
          <p:cNvPr id="147460" name="Picture 5" descr="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5"/>
          <p:cNvSpPr>
            <a:spLocks noGrp="1" noChangeArrowheads="1"/>
          </p:cNvSpPr>
          <p:nvPr>
            <p:ph type="title" idx="4294967295"/>
          </p:nvPr>
        </p:nvSpPr>
        <p:spPr>
          <a:xfrm>
            <a:off x="457200" y="609600"/>
            <a:ext cx="8229600" cy="1143000"/>
          </a:xfrm>
        </p:spPr>
        <p:txBody>
          <a:bodyPr lIns="91291" tIns="45648" rIns="91291" bIns="45648"/>
          <a:lstStyle/>
          <a:p>
            <a:r>
              <a:rPr lang="en-US" altLang="en-US" sz="6000" b="1"/>
              <a:t>ACOs</a:t>
            </a:r>
            <a:br>
              <a:rPr lang="en-US" altLang="en-US" sz="6000" b="1"/>
            </a:br>
            <a:r>
              <a:rPr lang="en-US" altLang="en-US" b="1"/>
              <a:t>Warmed Over Managed Care</a:t>
            </a:r>
          </a:p>
        </p:txBody>
      </p:sp>
      <p:pic>
        <p:nvPicPr>
          <p:cNvPr id="1395715" name="Picture 10" descr="it-s-like-deja-vu-all-over-again-yogi-berra_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2209800"/>
            <a:ext cx="32607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5716" name="Picture 12" descr="yogi-ber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0"/>
            <a:ext cx="32766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altLang="en-US" sz="4800">
                <a:solidFill>
                  <a:srgbClr val="FFEE4F"/>
                </a:solidFill>
              </a:rPr>
              <a:t>HMO and ACO Similarities</a:t>
            </a:r>
          </a:p>
        </p:txBody>
      </p:sp>
      <p:sp>
        <p:nvSpPr>
          <p:cNvPr id="3" name="Content Placeholder 2"/>
          <p:cNvSpPr>
            <a:spLocks noGrp="1"/>
          </p:cNvSpPr>
          <p:nvPr>
            <p:ph idx="4294967295"/>
          </p:nvPr>
        </p:nvSpPr>
        <p:spPr/>
        <p:txBody>
          <a:bodyPr>
            <a:normAutofit/>
          </a:bodyPr>
          <a:lstStyle/>
          <a:p>
            <a:pPr>
              <a:lnSpc>
                <a:spcPct val="80000"/>
              </a:lnSpc>
              <a:buSzPct val="95000"/>
            </a:pPr>
            <a:endParaRPr lang="en-US" altLang="en-US" sz="2800" b="1"/>
          </a:p>
          <a:p>
            <a:pPr>
              <a:lnSpc>
                <a:spcPct val="80000"/>
              </a:lnSpc>
              <a:buClr>
                <a:srgbClr val="FF3300"/>
              </a:buClr>
              <a:buSzPct val="95000"/>
            </a:pPr>
            <a:r>
              <a:rPr lang="en-US" altLang="en-US" sz="2800" b="1"/>
              <a:t>Diagnosis</a:t>
            </a:r>
            <a:r>
              <a:rPr lang="en-US" altLang="en-US" sz="2800"/>
              <a:t>: FFS and “fragmentation” </a:t>
            </a:r>
          </a:p>
          <a:p>
            <a:pPr>
              <a:lnSpc>
                <a:spcPct val="80000"/>
              </a:lnSpc>
              <a:buClr>
                <a:srgbClr val="FF3300"/>
              </a:buClr>
              <a:buSzPct val="95000"/>
            </a:pPr>
            <a:endParaRPr lang="en-US" altLang="en-US" sz="2800"/>
          </a:p>
          <a:p>
            <a:pPr>
              <a:lnSpc>
                <a:spcPct val="80000"/>
              </a:lnSpc>
              <a:buClr>
                <a:srgbClr val="FF3300"/>
              </a:buClr>
              <a:buSzPct val="95000"/>
            </a:pPr>
            <a:endParaRPr lang="en-US" altLang="en-US" sz="1200"/>
          </a:p>
          <a:p>
            <a:pPr>
              <a:lnSpc>
                <a:spcPct val="80000"/>
              </a:lnSpc>
              <a:buClr>
                <a:srgbClr val="FF3300"/>
              </a:buClr>
              <a:buSzPct val="95000"/>
            </a:pPr>
            <a:r>
              <a:rPr lang="en-US" altLang="en-US" sz="2800" b="1"/>
              <a:t>Rx</a:t>
            </a:r>
            <a:r>
              <a:rPr lang="en-US" altLang="en-US" sz="2800"/>
              <a:t>:  Invert FFS incentives</a:t>
            </a:r>
          </a:p>
          <a:p>
            <a:pPr>
              <a:lnSpc>
                <a:spcPct val="80000"/>
              </a:lnSpc>
              <a:buClr>
                <a:srgbClr val="FF3300"/>
              </a:buClr>
              <a:buSzPct val="95000"/>
            </a:pPr>
            <a:endParaRPr lang="en-US" altLang="en-US" sz="2800"/>
          </a:p>
          <a:p>
            <a:pPr lvl="1">
              <a:lnSpc>
                <a:spcPct val="80000"/>
              </a:lnSpc>
              <a:buClr>
                <a:srgbClr val="FF3300"/>
              </a:buClr>
              <a:buSzPct val="95000"/>
            </a:pPr>
            <a:r>
              <a:rPr lang="en-US" altLang="en-US" sz="2400"/>
              <a:t>Shift insurance risk to providers</a:t>
            </a:r>
          </a:p>
          <a:p>
            <a:pPr lvl="1">
              <a:lnSpc>
                <a:spcPct val="80000"/>
              </a:lnSpc>
              <a:buClr>
                <a:srgbClr val="FF3300"/>
              </a:buClr>
              <a:buSzPct val="95000"/>
            </a:pPr>
            <a:r>
              <a:rPr lang="en-US" altLang="en-US" sz="2400"/>
              <a:t>Protect” patients with P4P</a:t>
            </a:r>
          </a:p>
          <a:p>
            <a:pPr lvl="1">
              <a:lnSpc>
                <a:spcPct val="80000"/>
              </a:lnSpc>
              <a:buClr>
                <a:srgbClr val="FF3300"/>
              </a:buClr>
              <a:buSzPct val="95000"/>
            </a:pPr>
            <a:r>
              <a:rPr lang="en-US" altLang="en-US" sz="2400"/>
              <a:t>Consolidate providers into entities large enough to be “held accountable” for cost (via capitation)</a:t>
            </a:r>
          </a:p>
          <a:p>
            <a:pPr lvl="1">
              <a:lnSpc>
                <a:spcPct val="80000"/>
              </a:lnSpc>
              <a:buClr>
                <a:srgbClr val="FF3300"/>
              </a:buClr>
              <a:buSzPct val="95000"/>
            </a:pPr>
            <a:endParaRPr lang="en-US" altLang="en-US" sz="2400"/>
          </a:p>
          <a:p>
            <a:pPr>
              <a:lnSpc>
                <a:spcPct val="80000"/>
              </a:lnSpc>
              <a:buClr>
                <a:srgbClr val="FF3300"/>
              </a:buClr>
              <a:buSzPct val="95000"/>
              <a:buFontTx/>
              <a:buNone/>
            </a:pPr>
            <a:r>
              <a:rPr lang="en-US" altLang="en-US" sz="2800"/>
              <a:t>		</a:t>
            </a:r>
          </a:p>
          <a:p>
            <a:pPr>
              <a:lnSpc>
                <a:spcPct val="80000"/>
              </a:lnSpc>
              <a:buClr>
                <a:srgbClr val="FF3300"/>
              </a:buClr>
              <a:buSzPct val="95000"/>
              <a:buFontTx/>
              <a:buNone/>
            </a:pPr>
            <a:r>
              <a:rPr lang="en-US" altLang="en-US" sz="2800"/>
              <a:t>		</a:t>
            </a:r>
            <a:endParaRPr lang="en-US" altLang="en-US" sz="900"/>
          </a:p>
          <a:p>
            <a:pPr>
              <a:lnSpc>
                <a:spcPct val="80000"/>
              </a:lnSpc>
              <a:buClr>
                <a:srgbClr val="FF3300"/>
              </a:buClr>
              <a:buSzPct val="95000"/>
            </a:pPr>
            <a:endParaRPr lang="en-US" altLang="en-US" sz="2700"/>
          </a:p>
          <a:p>
            <a:pPr>
              <a:lnSpc>
                <a:spcPct val="80000"/>
              </a:lnSpc>
            </a:pPr>
            <a:endParaRPr lang="en-US" altLang="en-US" sz="2700"/>
          </a:p>
          <a:p>
            <a:pPr>
              <a:lnSpc>
                <a:spcPct val="80000"/>
              </a:lnSpc>
            </a:pPr>
            <a:endParaRPr lang="en-US" altLang="en-US" sz="27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altLang="en-US" sz="4800">
                <a:solidFill>
                  <a:srgbClr val="FFEE4F"/>
                </a:solidFill>
              </a:rPr>
              <a:t>HMO and ACO Differences</a:t>
            </a:r>
          </a:p>
        </p:txBody>
      </p:sp>
      <p:sp>
        <p:nvSpPr>
          <p:cNvPr id="3" name="Content Placeholder 2"/>
          <p:cNvSpPr>
            <a:spLocks noGrp="1"/>
          </p:cNvSpPr>
          <p:nvPr>
            <p:ph idx="4294967295"/>
          </p:nvPr>
        </p:nvSpPr>
        <p:spPr/>
        <p:txBody>
          <a:bodyPr>
            <a:normAutofit/>
          </a:bodyPr>
          <a:lstStyle/>
          <a:p>
            <a:pPr>
              <a:lnSpc>
                <a:spcPct val="80000"/>
              </a:lnSpc>
              <a:buSzPct val="95000"/>
            </a:pPr>
            <a:endParaRPr lang="en-US" altLang="en-US" sz="2800" b="1"/>
          </a:p>
          <a:p>
            <a:pPr>
              <a:lnSpc>
                <a:spcPct val="80000"/>
              </a:lnSpc>
              <a:buClr>
                <a:srgbClr val="FF3300"/>
              </a:buClr>
              <a:buSzPct val="95000"/>
            </a:pPr>
            <a:r>
              <a:rPr lang="en-US" altLang="en-US" sz="3600"/>
              <a:t>More ACOs are provider-based (so far) </a:t>
            </a:r>
          </a:p>
          <a:p>
            <a:pPr>
              <a:lnSpc>
                <a:spcPct val="80000"/>
              </a:lnSpc>
              <a:buClr>
                <a:srgbClr val="FF3300"/>
              </a:buClr>
              <a:buSzPct val="95000"/>
            </a:pPr>
            <a:endParaRPr lang="en-US" altLang="en-US" sz="3600"/>
          </a:p>
          <a:p>
            <a:pPr>
              <a:lnSpc>
                <a:spcPct val="80000"/>
              </a:lnSpc>
              <a:buClr>
                <a:srgbClr val="FF3300"/>
              </a:buClr>
              <a:buSzPct val="95000"/>
            </a:pPr>
            <a:r>
              <a:rPr lang="en-US" altLang="en-US" sz="3600"/>
              <a:t>Patients not restricted to ACO (so far), and mostly unaware they’re in an ACO</a:t>
            </a:r>
          </a:p>
          <a:p>
            <a:pPr>
              <a:lnSpc>
                <a:spcPct val="80000"/>
              </a:lnSpc>
              <a:buClr>
                <a:srgbClr val="FF3300"/>
              </a:buClr>
              <a:buSzPct val="95000"/>
            </a:pPr>
            <a:endParaRPr lang="en-US" altLang="en-US" sz="2700"/>
          </a:p>
          <a:p>
            <a:pPr>
              <a:lnSpc>
                <a:spcPct val="80000"/>
              </a:lnSpc>
            </a:pPr>
            <a:endParaRPr lang="en-US" altLang="en-US" sz="2700"/>
          </a:p>
          <a:p>
            <a:pPr>
              <a:lnSpc>
                <a:spcPct val="80000"/>
              </a:lnSpc>
            </a:pPr>
            <a:endParaRPr lang="en-US" altLang="en-US" sz="27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0" y="609600"/>
            <a:ext cx="9144000" cy="1143000"/>
          </a:xfrm>
        </p:spPr>
        <p:txBody>
          <a:bodyPr lIns="91440" tIns="45720" rIns="91440" bIns="45720"/>
          <a:lstStyle/>
          <a:p>
            <a:r>
              <a:rPr lang="en-US" altLang="en-US" smtClean="0">
                <a:solidFill>
                  <a:schemeClr val="folHlink"/>
                </a:solidFill>
              </a:rPr>
              <a:t>Failure of Medicare HMO Risk Adjustment: Implications for ACOs</a:t>
            </a:r>
          </a:p>
        </p:txBody>
      </p:sp>
      <p:sp>
        <p:nvSpPr>
          <p:cNvPr id="647171" name="Rectangle 3"/>
          <p:cNvSpPr>
            <a:spLocks noGrp="1" noChangeArrowheads="1"/>
          </p:cNvSpPr>
          <p:nvPr>
            <p:ph type="body" idx="4294967295"/>
          </p:nvPr>
        </p:nvSpPr>
        <p:spPr>
          <a:xfrm>
            <a:off x="533400" y="2362200"/>
            <a:ext cx="8229600" cy="4114800"/>
          </a:xfrm>
        </p:spPr>
        <p:txBody>
          <a:bodyPr lIns="91440" tIns="45720" rIns="91440" bIns="45720"/>
          <a:lstStyle/>
          <a:p>
            <a:pPr>
              <a:lnSpc>
                <a:spcPct val="80000"/>
              </a:lnSpc>
            </a:pPr>
            <a:r>
              <a:rPr lang="en-US" altLang="en-US" sz="2200" smtClean="0"/>
              <a:t>Despite decades-long effort, CMS has failed to stop cherry-picking</a:t>
            </a:r>
          </a:p>
          <a:p>
            <a:pPr>
              <a:lnSpc>
                <a:spcPct val="80000"/>
              </a:lnSpc>
            </a:pPr>
            <a:r>
              <a:rPr lang="en-US" altLang="en-US" sz="2200" smtClean="0"/>
              <a:t>Intensive coding makes patients appear sicker on paper, ups risk-adjusted capitation fee and factitiously raises quality scores</a:t>
            </a:r>
          </a:p>
          <a:p>
            <a:pPr>
              <a:lnSpc>
                <a:spcPct val="80000"/>
              </a:lnSpc>
            </a:pPr>
            <a:r>
              <a:rPr lang="en-US" altLang="en-US" sz="2200" smtClean="0"/>
              <a:t>ACOs that fail to cherry pick/upcode get low payments, and factitiously poor quality scores</a:t>
            </a:r>
          </a:p>
          <a:p>
            <a:pPr>
              <a:lnSpc>
                <a:spcPct val="80000"/>
              </a:lnSpc>
            </a:pPr>
            <a:r>
              <a:rPr lang="en-US" altLang="en-US" sz="2200" smtClean="0"/>
              <a:t>Implications:</a:t>
            </a:r>
          </a:p>
          <a:p>
            <a:pPr>
              <a:lnSpc>
                <a:spcPct val="80000"/>
              </a:lnSpc>
              <a:buFontTx/>
              <a:buNone/>
            </a:pPr>
            <a:r>
              <a:rPr lang="en-US" altLang="en-US" sz="2200" smtClean="0"/>
              <a:t>           No net savings, probable increased costs</a:t>
            </a:r>
          </a:p>
          <a:p>
            <a:pPr>
              <a:lnSpc>
                <a:spcPct val="80000"/>
              </a:lnSpc>
              <a:buFontTx/>
              <a:buNone/>
            </a:pPr>
            <a:r>
              <a:rPr lang="en-US" altLang="en-US" sz="2200" smtClean="0"/>
              <a:t>           Resources transferred from sick to healthy</a:t>
            </a:r>
          </a:p>
          <a:p>
            <a:pPr>
              <a:lnSpc>
                <a:spcPct val="80000"/>
              </a:lnSpc>
              <a:buFontTx/>
              <a:buNone/>
            </a:pPr>
            <a:r>
              <a:rPr lang="en-US" altLang="en-US" sz="2200" smtClean="0"/>
              <a:t>           Biggest cheaters are biggest winners</a:t>
            </a:r>
          </a:p>
          <a:p>
            <a:pPr>
              <a:lnSpc>
                <a:spcPct val="80000"/>
              </a:lnSpc>
              <a:buFontTx/>
              <a:buNone/>
            </a:pPr>
            <a:r>
              <a:rPr lang="en-US" altLang="en-US" sz="2200" smtClean="0"/>
              <a:t>           ACOs that embrace problem patients driven from the market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Grp="1" noChangeArrowheads="1"/>
          </p:cNvSpPr>
          <p:nvPr>
            <p:ph type="title"/>
          </p:nvPr>
        </p:nvSpPr>
        <p:spPr>
          <a:xfrm>
            <a:off x="457200" y="304800"/>
            <a:ext cx="8229600" cy="1143000"/>
          </a:xfrm>
        </p:spPr>
        <p:txBody>
          <a:bodyPr/>
          <a:lstStyle/>
          <a:p>
            <a:r>
              <a:rPr lang="en-US" altLang="en-US"/>
              <a:t>Medicare ACOs: No Savings</a:t>
            </a:r>
          </a:p>
        </p:txBody>
      </p:sp>
      <p:sp>
        <p:nvSpPr>
          <p:cNvPr id="1397763" name="Rectangle 3"/>
          <p:cNvSpPr>
            <a:spLocks noGrp="1" noChangeArrowheads="1"/>
          </p:cNvSpPr>
          <p:nvPr>
            <p:ph type="body" idx="1"/>
          </p:nvPr>
        </p:nvSpPr>
        <p:spPr>
          <a:xfrm>
            <a:off x="533400" y="1752600"/>
            <a:ext cx="8229600" cy="4525963"/>
          </a:xfrm>
        </p:spPr>
        <p:txBody>
          <a:bodyPr/>
          <a:lstStyle/>
          <a:p>
            <a:r>
              <a:rPr lang="en-US" altLang="en-US"/>
              <a:t>Medicare paid 353 ACOs $60 billion to care for 6 million patients in 2014</a:t>
            </a:r>
          </a:p>
          <a:p>
            <a:r>
              <a:rPr lang="en-US" altLang="en-US"/>
              <a:t>196 ACOs cut Medicare’s costs, 157 raised costs</a:t>
            </a:r>
          </a:p>
          <a:p>
            <a:r>
              <a:rPr lang="en-US" altLang="en-US"/>
              <a:t>After paying bonuses, Medicare’s ACO program resulted in a net loss of $3 million to the Trust Fund </a:t>
            </a:r>
          </a:p>
        </p:txBody>
      </p:sp>
      <p:sp>
        <p:nvSpPr>
          <p:cNvPr id="1397764" name="Text Box 4"/>
          <p:cNvSpPr txBox="1">
            <a:spLocks noChangeArrowheads="1"/>
          </p:cNvSpPr>
          <p:nvPr/>
        </p:nvSpPr>
        <p:spPr bwMode="auto">
          <a:xfrm>
            <a:off x="304800" y="6172200"/>
            <a:ext cx="861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600">
                <a:solidFill>
                  <a:schemeClr val="folHlink"/>
                </a:solidFill>
                <a:latin typeface="Arial" panose="020B0604020202020204" pitchFamily="34" charset="0"/>
              </a:rPr>
              <a:t>Source: Kaiser Health News 9/14/15 – Based on CMS 2014 ACO Performance data</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2" name="Picture 2" descr="25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extLst>
            <a:ext uri="{909E8E84-426E-40DD-AFC4-6F175D3DCCD1}">
              <a14:hiddenFill xmlns:a14="http://schemas.microsoft.com/office/drawing/2010/main">
                <a:solidFill>
                  <a:srgbClr val="FFFFFF"/>
                </a:solidFill>
              </a14:hiddenFill>
            </a:ext>
          </a:extLst>
        </p:spPr>
      </p:pic>
      <p:sp>
        <p:nvSpPr>
          <p:cNvPr id="803843" name="Text Box 3"/>
          <p:cNvSpPr txBox="1">
            <a:spLocks noChangeArrowheads="1"/>
          </p:cNvSpPr>
          <p:nvPr/>
        </p:nvSpPr>
        <p:spPr bwMode="auto">
          <a:xfrm>
            <a:off x="0" y="0"/>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000" b="1">
                <a:solidFill>
                  <a:schemeClr val="tx2"/>
                </a:solidFill>
              </a:rPr>
              <a:t>Half of Americans Live Where</a:t>
            </a:r>
          </a:p>
          <a:p>
            <a:pPr algn="ctr"/>
            <a:r>
              <a:rPr lang="en-US" altLang="en-US" sz="4000" b="1">
                <a:solidFill>
                  <a:schemeClr val="tx2"/>
                </a:solidFill>
              </a:rPr>
              <a:t> Population Is Too Low for Competition</a:t>
            </a:r>
            <a:endParaRPr lang="en-US" altLang="en-US" b="1"/>
          </a:p>
        </p:txBody>
      </p:sp>
      <p:sp>
        <p:nvSpPr>
          <p:cNvPr id="803844" name="Text Box 4"/>
          <p:cNvSpPr txBox="1">
            <a:spLocks noChangeArrowheads="1"/>
          </p:cNvSpPr>
          <p:nvPr/>
        </p:nvSpPr>
        <p:spPr bwMode="auto">
          <a:xfrm>
            <a:off x="4572000" y="64008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Source: NEJM 1993;328:148</a:t>
            </a:r>
          </a:p>
        </p:txBody>
      </p:sp>
      <p:sp>
        <p:nvSpPr>
          <p:cNvPr id="803845" name="Text Box 5"/>
          <p:cNvSpPr txBox="1">
            <a:spLocks noChangeArrowheads="1"/>
          </p:cNvSpPr>
          <p:nvPr/>
        </p:nvSpPr>
        <p:spPr bwMode="auto">
          <a:xfrm>
            <a:off x="1752600" y="12192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A town’s only hospital will not compete with itself</a:t>
            </a:r>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p:cNvSpPr>
            <a:spLocks noGrp="1" noChangeArrowheads="1"/>
          </p:cNvSpPr>
          <p:nvPr>
            <p:ph type="ctrTitle" idx="4294967295"/>
          </p:nvPr>
        </p:nvSpPr>
        <p:spPr>
          <a:xfrm>
            <a:off x="685800" y="2130425"/>
            <a:ext cx="7772400" cy="1470025"/>
          </a:xfrm>
        </p:spPr>
        <p:txBody>
          <a:bodyPr/>
          <a:lstStyle/>
          <a:p>
            <a:endParaRPr lang="en-US" altLang="en-US"/>
          </a:p>
        </p:txBody>
      </p:sp>
      <p:sp>
        <p:nvSpPr>
          <p:cNvPr id="951299" name="Rectangle 3"/>
          <p:cNvSpPr>
            <a:spLocks noGrp="1" noChangeArrowheads="1"/>
          </p:cNvSpPr>
          <p:nvPr>
            <p:ph type="subTitle" idx="4294967295"/>
          </p:nvPr>
        </p:nvSpPr>
        <p:spPr>
          <a:xfrm>
            <a:off x="1371600" y="3886200"/>
            <a:ext cx="6400800" cy="1752600"/>
          </a:xfrm>
        </p:spPr>
        <p:txBody>
          <a:bodyPr/>
          <a:lstStyle/>
          <a:p>
            <a:pPr marL="0" indent="0" algn="ctr">
              <a:buFontTx/>
              <a:buNone/>
            </a:pPr>
            <a:endParaRPr lang="en-US" altLang="en-US"/>
          </a:p>
        </p:txBody>
      </p:sp>
      <p:pic>
        <p:nvPicPr>
          <p:cNvPr id="951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67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8786" name="Picture 2"/>
          <p:cNvPicPr>
            <a:picLocks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2700"/>
            <a:ext cx="9144000" cy="685641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1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a:xfrm>
            <a:off x="685800" y="2590800"/>
            <a:ext cx="7772400" cy="1143000"/>
          </a:xfrm>
        </p:spPr>
        <p:txBody>
          <a:bodyPr/>
          <a:lstStyle/>
          <a:p>
            <a:r>
              <a:rPr lang="en-US" altLang="en-US" sz="6000" b="1">
                <a:solidFill>
                  <a:srgbClr val="FFFF66"/>
                </a:solidFill>
              </a:rPr>
              <a:t>The toxicity of Pay for Performance (P4P)</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idx="4294967295"/>
          </p:nvPr>
        </p:nvSpPr>
        <p:spPr/>
        <p:txBody>
          <a:bodyPr/>
          <a:lstStyle/>
          <a:p>
            <a:r>
              <a:rPr lang="en-US" altLang="en-US"/>
              <a:t>Assumptions Implicit in P-4-P</a:t>
            </a:r>
          </a:p>
        </p:txBody>
      </p:sp>
      <p:sp>
        <p:nvSpPr>
          <p:cNvPr id="710659" name="Rectangle 3"/>
          <p:cNvSpPr>
            <a:spLocks noGrp="1" noChangeArrowheads="1"/>
          </p:cNvSpPr>
          <p:nvPr>
            <p:ph type="body" idx="4294967295"/>
          </p:nvPr>
        </p:nvSpPr>
        <p:spPr>
          <a:xfrm>
            <a:off x="304800" y="1828800"/>
            <a:ext cx="8534400" cy="4800600"/>
          </a:xfrm>
        </p:spPr>
        <p:txBody>
          <a:bodyPr/>
          <a:lstStyle/>
          <a:p>
            <a:pPr marL="609600" indent="-609600">
              <a:buFontTx/>
              <a:buAutoNum type="arabicPeriod"/>
            </a:pPr>
            <a:r>
              <a:rPr lang="en-US" altLang="en-US">
                <a:solidFill>
                  <a:srgbClr val="FFFFFF"/>
                </a:solidFill>
              </a:rPr>
              <a:t>Performance can be accurately ascertained</a:t>
            </a:r>
          </a:p>
          <a:p>
            <a:pPr marL="609600" indent="-609600">
              <a:buFontTx/>
              <a:buAutoNum type="arabicPeriod"/>
            </a:pPr>
            <a:r>
              <a:rPr lang="en-US" altLang="en-US">
                <a:solidFill>
                  <a:srgbClr val="FFFFFF"/>
                </a:solidFill>
              </a:rPr>
              <a:t>Individual variation is caused by variation in motivation</a:t>
            </a:r>
          </a:p>
          <a:p>
            <a:pPr marL="609600" indent="-609600">
              <a:buFontTx/>
              <a:buAutoNum type="arabicPeriod"/>
            </a:pPr>
            <a:r>
              <a:rPr lang="en-US" altLang="en-US">
                <a:solidFill>
                  <a:srgbClr val="FFFFFF"/>
                </a:solidFill>
              </a:rPr>
              <a:t>Financial incentives will add to intrinsic motivation </a:t>
            </a:r>
          </a:p>
          <a:p>
            <a:pPr marL="609600" indent="-609600">
              <a:buFontTx/>
              <a:buAutoNum type="arabicPeriod"/>
            </a:pPr>
            <a:r>
              <a:rPr lang="en-US" altLang="en-US">
                <a:solidFill>
                  <a:srgbClr val="FFFFFF"/>
                </a:solidFill>
              </a:rPr>
              <a:t>Current payment system is too simple</a:t>
            </a:r>
          </a:p>
          <a:p>
            <a:pPr marL="609600" indent="-609600">
              <a:buFontTx/>
              <a:buAutoNum type="arabicPeriod"/>
            </a:pPr>
            <a:r>
              <a:rPr lang="en-US" altLang="en-US">
                <a:solidFill>
                  <a:srgbClr val="FFFFFF"/>
                </a:solidFill>
              </a:rPr>
              <a:t>Hospitals/MDs delivering poor quality care should get fewer resources</a:t>
            </a:r>
          </a:p>
          <a:p>
            <a:pPr marL="609600" indent="-609600">
              <a:buFontTx/>
              <a:buAutoNum type="arabicPeriod"/>
            </a:pPr>
            <a:endParaRPr lang="en-US" altLang="en-US">
              <a:solidFill>
                <a:srgbClr val="FFFFFF"/>
              </a:solidFill>
            </a:endParaRPr>
          </a:p>
          <a:p>
            <a:pPr marL="609600" indent="-609600">
              <a:buFontTx/>
              <a:buAutoNum type="arabicPeriod"/>
            </a:pPr>
            <a:endParaRPr lang="en-US" altLang="en-US">
              <a:solidFill>
                <a:srgbClr val="FFFFFF"/>
              </a:solidFill>
            </a:endParaRPr>
          </a:p>
          <a:p>
            <a:pPr marL="609600" indent="-609600">
              <a:buFontTx/>
              <a:buAutoNum type="arabicPeriod"/>
            </a:pPr>
            <a:endParaRPr lang="en-US" altLang="en-US">
              <a:solidFill>
                <a:srgbClr val="FFFFFF"/>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30" name="Picture 2" descr="P4PHAR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a:xfrm>
            <a:off x="609600" y="304800"/>
            <a:ext cx="7772400" cy="1143000"/>
          </a:xfrm>
        </p:spPr>
        <p:txBody>
          <a:bodyPr anchor="ctr"/>
          <a:lstStyle/>
          <a:p>
            <a:r>
              <a:rPr lang="en-US" altLang="en-US" sz="6600" b="1">
                <a:solidFill>
                  <a:srgbClr val="FFFF00"/>
                </a:solidFill>
              </a:rPr>
              <a:t>Pay for Performance</a:t>
            </a:r>
            <a:endParaRPr lang="en-US" altLang="en-US" sz="4400"/>
          </a:p>
        </p:txBody>
      </p:sp>
      <p:sp>
        <p:nvSpPr>
          <p:cNvPr id="717827" name="Rectangle 3"/>
          <p:cNvSpPr>
            <a:spLocks noGrp="1" noChangeArrowheads="1"/>
          </p:cNvSpPr>
          <p:nvPr>
            <p:ph type="subTitle" idx="1"/>
          </p:nvPr>
        </p:nvSpPr>
        <p:spPr>
          <a:xfrm>
            <a:off x="685800" y="1600200"/>
            <a:ext cx="7924800" cy="4114800"/>
          </a:xfrm>
        </p:spPr>
        <p:txBody>
          <a:bodyPr/>
          <a:lstStyle/>
          <a:p>
            <a:pPr algn="l"/>
            <a:r>
              <a:rPr lang="en-US" altLang="en-US" sz="2000">
                <a:solidFill>
                  <a:srgbClr val="FFFFFF"/>
                </a:solidFill>
                <a:latin typeface="Courier New" panose="02070309020205020404" pitchFamily="49" charset="0"/>
              </a:rPr>
              <a:t>“I do not think its true that the way to get better doctoring and better nursing is to put money on the table in front of doctors and nurses.  I think that's a fundamental misunderstanding of human motivation.  I think people respond to joy and work and love and achievement and learning and appreciation and gratitude - and a sense of a job well done.  I think that it feels good to be a doctor and better to be a better doctor.  When we begin to attach dollar amounts to throughputs and to individual pay we are playing with fire.  The first and most important effect of that may be to begin to dissociate people from their work.”</a:t>
            </a:r>
            <a:endParaRPr lang="en-US" altLang="en-US" sz="1800" b="1">
              <a:solidFill>
                <a:srgbClr val="FFFFFF"/>
              </a:solidFill>
            </a:endParaRPr>
          </a:p>
        </p:txBody>
      </p:sp>
      <p:sp>
        <p:nvSpPr>
          <p:cNvPr id="717828" name="Text Box 4"/>
          <p:cNvSpPr txBox="1">
            <a:spLocks noChangeArrowheads="1"/>
          </p:cNvSpPr>
          <p:nvPr/>
        </p:nvSpPr>
        <p:spPr bwMode="auto">
          <a:xfrm>
            <a:off x="4267200" y="59436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b="1" i="1">
                <a:solidFill>
                  <a:srgbClr val="FFFFFF"/>
                </a:solidFill>
              </a:rPr>
              <a:t>Don Berwick, M.D,</a:t>
            </a:r>
            <a:endParaRPr lang="en-US" altLang="en-US"/>
          </a:p>
        </p:txBody>
      </p:sp>
      <p:sp>
        <p:nvSpPr>
          <p:cNvPr id="717829" name="Text Box 5"/>
          <p:cNvSpPr txBox="1">
            <a:spLocks noChangeArrowheads="1"/>
          </p:cNvSpPr>
          <p:nvPr/>
        </p:nvSpPr>
        <p:spPr bwMode="auto">
          <a:xfrm>
            <a:off x="838200" y="62484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solidFill>
                  <a:schemeClr val="bg1"/>
                </a:solidFill>
              </a:rPr>
              <a:t>Source: Health Affairs 1/12/2005</a:t>
            </a:r>
            <a:endParaRPr lang="en-US" altLang="en-US" sz="1800"/>
          </a:p>
        </p:txBody>
      </p:sp>
    </p:spTree>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1240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8001000" cy="4875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0067" name="Rectangle 3"/>
          <p:cNvSpPr>
            <a:spLocks noChangeArrowheads="1"/>
          </p:cNvSpPr>
          <p:nvPr/>
        </p:nvSpPr>
        <p:spPr bwMode="auto">
          <a:xfrm>
            <a:off x="304800" y="6583363"/>
            <a:ext cx="24749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200" b="1">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N Engl J Med 2014;371:540-548.</a:t>
            </a:r>
          </a:p>
        </p:txBody>
      </p:sp>
      <p:sp>
        <p:nvSpPr>
          <p:cNvPr id="1240068" name="Rectangle 4"/>
          <p:cNvSpPr>
            <a:spLocks noGrp="1" noChangeArrowheads="1"/>
          </p:cNvSpPr>
          <p:nvPr>
            <p:ph type="title"/>
          </p:nvPr>
        </p:nvSpPr>
        <p:spPr>
          <a:xfrm>
            <a:off x="152400" y="228600"/>
            <a:ext cx="8991600" cy="1143000"/>
          </a:xfrm>
        </p:spPr>
        <p:txBody>
          <a:bodyPr/>
          <a:lstStyle/>
          <a:p>
            <a:r>
              <a:rPr lang="en-US" altLang="en-US" sz="5400">
                <a:solidFill>
                  <a:srgbClr val="FFFF00"/>
                </a:solidFill>
              </a:rPr>
              <a:t>P4P Didn’t Lower Hospital Mortality in England</a:t>
            </a:r>
          </a:p>
        </p:txBody>
      </p:sp>
      <p:sp>
        <p:nvSpPr>
          <p:cNvPr id="1240069" name="Text Box 5"/>
          <p:cNvSpPr txBox="1">
            <a:spLocks noChangeArrowheads="1"/>
          </p:cNvSpPr>
          <p:nvPr/>
        </p:nvSpPr>
        <p:spPr bwMode="auto">
          <a:xfrm>
            <a:off x="6629400" y="2286000"/>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latin typeface="Arial" panose="020B0604020202020204" pitchFamily="34" charset="0"/>
              </a:rPr>
              <a:t>P4P Hospitals</a:t>
            </a:r>
            <a:endParaRPr lang="en-US" altLang="en-US" sz="1200"/>
          </a:p>
        </p:txBody>
      </p:sp>
      <p:sp>
        <p:nvSpPr>
          <p:cNvPr id="1240070" name="Rectangle 6"/>
          <p:cNvSpPr>
            <a:spLocks noChangeArrowheads="1"/>
          </p:cNvSpPr>
          <p:nvPr/>
        </p:nvSpPr>
        <p:spPr bwMode="auto">
          <a:xfrm>
            <a:off x="6705600" y="2362200"/>
            <a:ext cx="1676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800">
                <a:latin typeface="Arial" panose="020B0604020202020204" pitchFamily="34" charset="0"/>
              </a:rPr>
              <a:t>P4P Hospitals</a:t>
            </a:r>
          </a:p>
        </p:txBody>
      </p:sp>
      <p:sp>
        <p:nvSpPr>
          <p:cNvPr id="1240071" name="Text Box 7"/>
          <p:cNvSpPr txBox="1">
            <a:spLocks noChangeArrowheads="1"/>
          </p:cNvSpPr>
          <p:nvPr/>
        </p:nvSpPr>
        <p:spPr bwMode="auto">
          <a:xfrm>
            <a:off x="2971800" y="3657600"/>
            <a:ext cx="1752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1600">
                <a:latin typeface="Arial" panose="020B0604020202020204" pitchFamily="34" charset="0"/>
              </a:rPr>
              <a:t>P4P Bonuses</a:t>
            </a:r>
          </a:p>
          <a:p>
            <a:pPr algn="ctr" eaLnBrk="1" hangingPunct="1"/>
            <a:r>
              <a:rPr lang="en-US" altLang="en-US" sz="1600">
                <a:latin typeface="Arial" panose="020B0604020202020204" pitchFamily="34" charset="0"/>
              </a:rPr>
              <a:t>Begun</a:t>
            </a:r>
          </a:p>
        </p:txBody>
      </p:sp>
      <p:sp>
        <p:nvSpPr>
          <p:cNvPr id="1240072" name="Text Box 8"/>
          <p:cNvSpPr txBox="1">
            <a:spLocks noChangeArrowheads="1"/>
          </p:cNvSpPr>
          <p:nvPr/>
        </p:nvSpPr>
        <p:spPr bwMode="auto">
          <a:xfrm>
            <a:off x="4800600" y="3733800"/>
            <a:ext cx="1828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1600">
                <a:latin typeface="Arial" panose="020B0604020202020204" pitchFamily="34" charset="0"/>
              </a:rPr>
              <a:t>Bonuses + Penalties Begun</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666" name="Rectangle 2"/>
          <p:cNvSpPr>
            <a:spLocks noGrp="1" noChangeArrowheads="1"/>
          </p:cNvSpPr>
          <p:nvPr>
            <p:ph type="ctrTitle"/>
          </p:nvPr>
        </p:nvSpPr>
        <p:spPr>
          <a:xfrm>
            <a:off x="152400" y="762000"/>
            <a:ext cx="8839200" cy="1143000"/>
          </a:xfrm>
        </p:spPr>
        <p:txBody>
          <a:bodyPr anchor="ctr"/>
          <a:lstStyle/>
          <a:p>
            <a:r>
              <a:rPr lang="en-US" altLang="en-US" sz="4400">
                <a:solidFill>
                  <a:schemeClr val="folHlink"/>
                </a:solidFill>
              </a:rPr>
              <a:t>No Agreement Among Four Hospital Quality Rating Systems</a:t>
            </a:r>
          </a:p>
        </p:txBody>
      </p:sp>
      <p:sp>
        <p:nvSpPr>
          <p:cNvPr id="1393667" name="Rectangle 3"/>
          <p:cNvSpPr>
            <a:spLocks noGrp="1" noChangeArrowheads="1"/>
          </p:cNvSpPr>
          <p:nvPr>
            <p:ph type="subTitle" idx="1"/>
          </p:nvPr>
        </p:nvSpPr>
        <p:spPr>
          <a:xfrm>
            <a:off x="533400" y="2438400"/>
            <a:ext cx="8229600" cy="2895600"/>
          </a:xfrm>
        </p:spPr>
        <p:txBody>
          <a:bodyPr/>
          <a:lstStyle/>
          <a:p>
            <a:pPr algn="l"/>
            <a:r>
              <a:rPr lang="en-US" altLang="en-US" sz="3200"/>
              <a:t>“No hospital was rated as a high performer by all four national rating systems.  Only 10% of the 844 hospitals rated as a high performer by one rating system were rated as a high performer by any of the other rating systems.”</a:t>
            </a:r>
          </a:p>
        </p:txBody>
      </p:sp>
      <p:sp>
        <p:nvSpPr>
          <p:cNvPr id="1393668" name="Text Box 4"/>
          <p:cNvSpPr txBox="1">
            <a:spLocks noChangeArrowheads="1"/>
          </p:cNvSpPr>
          <p:nvPr/>
        </p:nvSpPr>
        <p:spPr bwMode="auto">
          <a:xfrm>
            <a:off x="0" y="5943600"/>
            <a:ext cx="9067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400">
                <a:solidFill>
                  <a:schemeClr val="folHlink"/>
                </a:solidFill>
                <a:latin typeface="Arial" panose="020B0604020202020204" pitchFamily="34" charset="0"/>
              </a:rPr>
              <a:t>           Source: Health Affairs 2015;34:423.</a:t>
            </a:r>
          </a:p>
          <a:p>
            <a:pPr eaLnBrk="1" hangingPunct="1">
              <a:spcBef>
                <a:spcPct val="50000"/>
              </a:spcBef>
            </a:pPr>
            <a:r>
              <a:rPr lang="en-US" altLang="en-US" sz="2000" b="1">
                <a:solidFill>
                  <a:schemeClr val="folHlink"/>
                </a:solidFill>
                <a:latin typeface="Arial" panose="020B0604020202020204" pitchFamily="34" charset="0"/>
              </a:rPr>
              <a:t>Rating systems: Leapfrog, Consumer Reports, U.S. News, HealthGrades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ctrTitle" idx="4294967295"/>
          </p:nvPr>
        </p:nvSpPr>
        <p:spPr>
          <a:xfrm>
            <a:off x="457200" y="533400"/>
            <a:ext cx="8305800" cy="3733800"/>
          </a:xfrm>
        </p:spPr>
        <p:txBody>
          <a:bodyPr/>
          <a:lstStyle/>
          <a:p>
            <a:r>
              <a:rPr lang="en-US" altLang="en-US" sz="4800" b="1">
                <a:solidFill>
                  <a:srgbClr val="FFFFFF"/>
                </a:solidFill>
              </a:rPr>
              <a:t>Cochrane Review</a:t>
            </a:r>
            <a:br>
              <a:rPr lang="en-US" altLang="en-US" sz="4800" b="1">
                <a:solidFill>
                  <a:srgbClr val="FFFFFF"/>
                </a:solidFill>
              </a:rPr>
            </a:br>
            <a:r>
              <a:rPr lang="en-US" altLang="en-US" sz="4800"/>
              <a:t/>
            </a:r>
            <a:br>
              <a:rPr lang="en-US" altLang="en-US" sz="4800"/>
            </a:br>
            <a:r>
              <a:rPr lang="en-US" altLang="en-US" sz="4800"/>
              <a:t>“We found no evidence that financial incentives can improve patient outcomes.”</a:t>
            </a:r>
          </a:p>
        </p:txBody>
      </p:sp>
      <p:sp>
        <p:nvSpPr>
          <p:cNvPr id="694275" name="Rectangle 3"/>
          <p:cNvSpPr>
            <a:spLocks noGrp="1" noChangeArrowheads="1"/>
          </p:cNvSpPr>
          <p:nvPr>
            <p:ph type="subTitle" idx="4294967295"/>
          </p:nvPr>
        </p:nvSpPr>
        <p:spPr>
          <a:xfrm>
            <a:off x="457200" y="4724400"/>
            <a:ext cx="8534400" cy="914400"/>
          </a:xfrm>
        </p:spPr>
        <p:txBody>
          <a:bodyPr/>
          <a:lstStyle/>
          <a:p>
            <a:pPr marL="0" indent="0">
              <a:buFontTx/>
              <a:buNone/>
            </a:pPr>
            <a:r>
              <a:rPr lang="en-US" altLang="en-US" sz="2000"/>
              <a:t>Flodgren et al. “An overview of reviews evaluating the effectiveness of financial incentives in changing healthcare professional behaviors and patient outcomes.  Cochrane Collaboration, July 6, 2011</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title" idx="4294967295"/>
          </p:nvPr>
        </p:nvSpPr>
        <p:spPr>
          <a:xfrm>
            <a:off x="0" y="609600"/>
            <a:ext cx="9144000" cy="1143000"/>
          </a:xfrm>
        </p:spPr>
        <p:txBody>
          <a:bodyPr/>
          <a:lstStyle/>
          <a:p>
            <a:r>
              <a:rPr lang="en-US" altLang="en-US">
                <a:solidFill>
                  <a:schemeClr val="folHlink"/>
                </a:solidFill>
              </a:rPr>
              <a:t>ACOs and P-4-P</a:t>
            </a:r>
            <a:br>
              <a:rPr lang="en-US" altLang="en-US">
                <a:solidFill>
                  <a:schemeClr val="folHlink"/>
                </a:solidFill>
              </a:rPr>
            </a:br>
            <a:r>
              <a:rPr lang="en-US" altLang="en-US">
                <a:solidFill>
                  <a:schemeClr val="folHlink"/>
                </a:solidFill>
              </a:rPr>
              <a:t>Implementation Without Evidence</a:t>
            </a:r>
          </a:p>
        </p:txBody>
      </p:sp>
      <p:sp>
        <p:nvSpPr>
          <p:cNvPr id="947203" name="Rectangle 3"/>
          <p:cNvSpPr>
            <a:spLocks noGrp="1" noChangeArrowheads="1"/>
          </p:cNvSpPr>
          <p:nvPr>
            <p:ph type="body" idx="4294967295"/>
          </p:nvPr>
        </p:nvSpPr>
        <p:spPr>
          <a:xfrm>
            <a:off x="0" y="2362200"/>
            <a:ext cx="9144000" cy="4495800"/>
          </a:xfrm>
        </p:spPr>
        <p:txBody>
          <a:bodyPr/>
          <a:lstStyle/>
          <a:p>
            <a:pPr>
              <a:lnSpc>
                <a:spcPct val="90000"/>
              </a:lnSpc>
            </a:pPr>
            <a:r>
              <a:rPr lang="en-US" altLang="en-US" sz="2400">
                <a:solidFill>
                  <a:srgbClr val="FFFF66"/>
                </a:solidFill>
              </a:rPr>
              <a:t>P-4-P – Official Medicare policy, widely adopted by private payers</a:t>
            </a:r>
          </a:p>
          <a:p>
            <a:pPr lvl="1">
              <a:lnSpc>
                <a:spcPct val="90000"/>
              </a:lnSpc>
            </a:pPr>
            <a:r>
              <a:rPr lang="en-US" altLang="en-US" sz="2000"/>
              <a:t>No RCTs showing improved outcomes.</a:t>
            </a:r>
          </a:p>
          <a:p>
            <a:pPr lvl="1">
              <a:lnSpc>
                <a:spcPct val="90000"/>
              </a:lnSpc>
            </a:pPr>
            <a:r>
              <a:rPr lang="en-US" altLang="en-US" sz="2000"/>
              <a:t>No improvement in largest demonstration project.</a:t>
            </a:r>
          </a:p>
          <a:p>
            <a:pPr lvl="1">
              <a:lnSpc>
                <a:spcPct val="90000"/>
              </a:lnSpc>
            </a:pPr>
            <a:r>
              <a:rPr lang="en-US" altLang="en-US" sz="2000"/>
              <a:t>Concern about negative side effects.</a:t>
            </a:r>
          </a:p>
          <a:p>
            <a:pPr>
              <a:lnSpc>
                <a:spcPct val="90000"/>
              </a:lnSpc>
            </a:pPr>
            <a:r>
              <a:rPr lang="en-US" altLang="en-US" sz="2400">
                <a:solidFill>
                  <a:srgbClr val="FFFF66"/>
                </a:solidFill>
              </a:rPr>
              <a:t>ACOs – Newest health policy panacea</a:t>
            </a:r>
          </a:p>
          <a:p>
            <a:pPr>
              <a:lnSpc>
                <a:spcPct val="90000"/>
              </a:lnSpc>
              <a:buFontTx/>
              <a:buNone/>
            </a:pPr>
            <a:r>
              <a:rPr lang="en-US" altLang="en-US" sz="2400"/>
              <a:t>     – No RCTs.</a:t>
            </a:r>
          </a:p>
          <a:p>
            <a:pPr>
              <a:lnSpc>
                <a:spcPct val="90000"/>
              </a:lnSpc>
              <a:buFontTx/>
              <a:buNone/>
            </a:pPr>
            <a:r>
              <a:rPr lang="en-US" altLang="en-US" sz="2400"/>
              <a:t>     – No savings in largest demonstration project.</a:t>
            </a:r>
          </a:p>
          <a:p>
            <a:pPr>
              <a:lnSpc>
                <a:spcPct val="90000"/>
              </a:lnSpc>
              <a:buFontTx/>
              <a:buNone/>
            </a:pPr>
            <a:r>
              <a:rPr lang="en-US" altLang="en-US" sz="2400"/>
              <a:t>     – Disturbing HMO experience.</a:t>
            </a:r>
          </a:p>
          <a:p>
            <a:pPr>
              <a:lnSpc>
                <a:spcPct val="90000"/>
              </a:lnSpc>
              <a:buFontTx/>
              <a:buNone/>
            </a:pPr>
            <a:endParaRPr lang="en-US" altLang="en-US" sz="2400"/>
          </a:p>
          <a:p>
            <a:pPr algn="ctr">
              <a:lnSpc>
                <a:spcPct val="90000"/>
              </a:lnSpc>
              <a:buFontTx/>
              <a:buNone/>
            </a:pPr>
            <a:r>
              <a:rPr lang="en-US" altLang="en-US" sz="2800">
                <a:solidFill>
                  <a:srgbClr val="FFCC66"/>
                </a:solidFill>
              </a:rPr>
              <a:t>Implementing everywhere interventions which have been proven nowhere risks failure on a colossal scale</a:t>
            </a:r>
            <a:r>
              <a:rPr lang="en-US" altLang="en-US" sz="2000">
                <a:solidFill>
                  <a:schemeClr val="folHlink"/>
                </a:solidFill>
              </a:rPr>
              <a: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1586" name="Picture 2" descr="ObamaFingerDec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800600"/>
            <a:ext cx="16335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7" name="Rectangle 3"/>
          <p:cNvSpPr>
            <a:spLocks noGrp="1" noChangeArrowheads="1"/>
          </p:cNvSpPr>
          <p:nvPr>
            <p:ph type="title" idx="4294967295"/>
          </p:nvPr>
        </p:nvSpPr>
        <p:spPr>
          <a:xfrm>
            <a:off x="0" y="0"/>
            <a:ext cx="9144000" cy="838200"/>
          </a:xfrm>
        </p:spPr>
        <p:txBody>
          <a:bodyPr/>
          <a:lstStyle/>
          <a:p>
            <a:r>
              <a:rPr lang="en-US" altLang="en-US" b="1">
                <a:solidFill>
                  <a:schemeClr val="tx1"/>
                </a:solidFill>
              </a:rPr>
              <a:t>Progress(?)  of US Health Reform</a:t>
            </a:r>
          </a:p>
        </p:txBody>
      </p:sp>
      <p:pic>
        <p:nvPicPr>
          <p:cNvPr id="1091588" name="Picture 4" descr="richard-nixon-pictur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838200"/>
            <a:ext cx="152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9" name="Text Box 5"/>
          <p:cNvSpPr txBox="1">
            <a:spLocks noChangeArrowheads="1"/>
          </p:cNvSpPr>
          <p:nvPr/>
        </p:nvSpPr>
        <p:spPr bwMode="auto">
          <a:xfrm>
            <a:off x="5029200" y="1371600"/>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600"/>
              <a:t>Employer mandate   </a:t>
            </a:r>
          </a:p>
        </p:txBody>
      </p:sp>
      <p:pic>
        <p:nvPicPr>
          <p:cNvPr id="10915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2590800"/>
            <a:ext cx="14557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1" name="Text Box 8"/>
          <p:cNvSpPr txBox="1">
            <a:spLocks noChangeArrowheads="1"/>
          </p:cNvSpPr>
          <p:nvPr/>
        </p:nvSpPr>
        <p:spPr bwMode="auto">
          <a:xfrm>
            <a:off x="5416550" y="3200400"/>
            <a:ext cx="3727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600"/>
              <a:t>Individual mandate</a:t>
            </a:r>
          </a:p>
        </p:txBody>
      </p:sp>
      <p:sp>
        <p:nvSpPr>
          <p:cNvPr id="1091592" name="Line 9"/>
          <p:cNvSpPr>
            <a:spLocks noChangeShapeType="1"/>
          </p:cNvSpPr>
          <p:nvPr/>
        </p:nvSpPr>
        <p:spPr bwMode="auto">
          <a:xfrm>
            <a:off x="6705600" y="22860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1593" name="Line 10"/>
          <p:cNvSpPr>
            <a:spLocks noChangeShapeType="1"/>
          </p:cNvSpPr>
          <p:nvPr/>
        </p:nvSpPr>
        <p:spPr bwMode="auto">
          <a:xfrm flipH="1">
            <a:off x="6400800" y="3810000"/>
            <a:ext cx="22860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1594" name="Text Box 11"/>
          <p:cNvSpPr txBox="1">
            <a:spLocks noChangeArrowheads="1"/>
          </p:cNvSpPr>
          <p:nvPr/>
        </p:nvSpPr>
        <p:spPr bwMode="auto">
          <a:xfrm>
            <a:off x="1524000" y="4267200"/>
            <a:ext cx="251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a:t>Single Payer</a:t>
            </a:r>
          </a:p>
        </p:txBody>
      </p:sp>
      <p:sp>
        <p:nvSpPr>
          <p:cNvPr id="1091595" name="Text Box 13"/>
          <p:cNvSpPr txBox="1">
            <a:spLocks noChangeArrowheads="1"/>
          </p:cNvSpPr>
          <p:nvPr/>
        </p:nvSpPr>
        <p:spPr bwMode="auto">
          <a:xfrm>
            <a:off x="1524000" y="2819400"/>
            <a:ext cx="198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600"/>
              <a:t>Medicare</a:t>
            </a:r>
          </a:p>
        </p:txBody>
      </p:sp>
      <p:pic>
        <p:nvPicPr>
          <p:cNvPr id="1091596"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667000"/>
            <a:ext cx="13589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7" name="Line 15"/>
          <p:cNvSpPr>
            <a:spLocks noChangeShapeType="1"/>
          </p:cNvSpPr>
          <p:nvPr/>
        </p:nvSpPr>
        <p:spPr bwMode="auto">
          <a:xfrm>
            <a:off x="2362200" y="34290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91598" name="Picture 17" descr="Trum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14400"/>
            <a:ext cx="12827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http://www.topnews.in/usa/files/Edward-Kennedy-Democrat.jpg"/>
          <p:cNvPicPr>
            <a:picLocks noChangeAspect="1" noChangeArrowheads="1"/>
          </p:cNvPicPr>
          <p:nvPr/>
        </p:nvPicPr>
        <p:blipFill>
          <a:blip r:embed="rId10"/>
          <a:srcRect/>
          <a:stretch>
            <a:fillRect/>
          </a:stretch>
        </p:blipFill>
        <p:spPr bwMode="auto">
          <a:xfrm>
            <a:off x="228600" y="4800600"/>
            <a:ext cx="1570038" cy="1920875"/>
          </a:xfrm>
          <a:prstGeom prst="rect">
            <a:avLst/>
          </a:prstGeom>
          <a:ln>
            <a:solidFill>
              <a:srgbClr val="000000"/>
            </a:solidFill>
          </a:ln>
          <a:effectLst>
            <a:outerShdw blurRad="292100" dist="139700" dir="2700000" algn="tl" rotWithShape="0">
              <a:srgbClr val="333333">
                <a:alpha val="65000"/>
              </a:srgbClr>
            </a:outerShdw>
          </a:effectLst>
        </p:spPr>
      </p:pic>
      <p:pic>
        <p:nvPicPr>
          <p:cNvPr id="1091600" name="Picture 16" descr="john_cony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5029200"/>
            <a:ext cx="1535113" cy="1828800"/>
          </a:xfrm>
          <a:prstGeom prst="rect">
            <a:avLst/>
          </a:prstGeom>
          <a:noFill/>
          <a:extLst>
            <a:ext uri="{909E8E84-426E-40DD-AFC4-6F175D3DCCD1}">
              <a14:hiddenFill xmlns:a14="http://schemas.microsoft.com/office/drawing/2010/main">
                <a:solidFill>
                  <a:srgbClr val="FFFFFF"/>
                </a:solidFill>
              </a14:hiddenFill>
            </a:ext>
          </a:extLst>
        </p:spPr>
      </p:pic>
      <p:sp>
        <p:nvSpPr>
          <p:cNvPr id="1091601" name="Line 15"/>
          <p:cNvSpPr>
            <a:spLocks noChangeShapeType="1"/>
          </p:cNvSpPr>
          <p:nvPr/>
        </p:nvSpPr>
        <p:spPr bwMode="auto">
          <a:xfrm>
            <a:off x="2057400" y="5638800"/>
            <a:ext cx="4572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91602" name="Picture 18" descr="Mitt_Romney-0_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1600" y="4572000"/>
            <a:ext cx="1619250" cy="2057400"/>
          </a:xfrm>
          <a:prstGeom prst="rect">
            <a:avLst/>
          </a:prstGeom>
          <a:noFill/>
          <a:extLst>
            <a:ext uri="{909E8E84-426E-40DD-AFC4-6F175D3DCCD1}">
              <a14:hiddenFill xmlns:a14="http://schemas.microsoft.com/office/drawing/2010/main">
                <a:solidFill>
                  <a:srgbClr val="FFFFFF"/>
                </a:solidFill>
              </a14:hiddenFill>
            </a:ext>
          </a:extLst>
        </p:spPr>
      </p:pic>
      <p:sp>
        <p:nvSpPr>
          <p:cNvPr id="1091605" name="Text Box 21"/>
          <p:cNvSpPr txBox="1">
            <a:spLocks noChangeArrowheads="1"/>
          </p:cNvSpPr>
          <p:nvPr/>
        </p:nvSpPr>
        <p:spPr bwMode="auto">
          <a:xfrm>
            <a:off x="1447800" y="990600"/>
            <a:ext cx="1905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National Health Insurance</a:t>
            </a:r>
          </a:p>
        </p:txBody>
      </p:sp>
      <p:sp>
        <p:nvSpPr>
          <p:cNvPr id="1091606" name="Line 15"/>
          <p:cNvSpPr>
            <a:spLocks noChangeShapeType="1"/>
          </p:cNvSpPr>
          <p:nvPr/>
        </p:nvSpPr>
        <p:spPr bwMode="auto">
          <a:xfrm>
            <a:off x="2057400" y="5638800"/>
            <a:ext cx="4572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1608" name="Line 24"/>
          <p:cNvSpPr>
            <a:spLocks noChangeShapeType="1"/>
          </p:cNvSpPr>
          <p:nvPr/>
        </p:nvSpPr>
        <p:spPr bwMode="auto">
          <a:xfrm>
            <a:off x="7086600" y="5638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1610" name="Line 10"/>
          <p:cNvSpPr>
            <a:spLocks noChangeShapeType="1"/>
          </p:cNvSpPr>
          <p:nvPr/>
        </p:nvSpPr>
        <p:spPr bwMode="auto">
          <a:xfrm>
            <a:off x="6858000" y="5638800"/>
            <a:ext cx="3810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1611" name="Line 15"/>
          <p:cNvSpPr>
            <a:spLocks noChangeShapeType="1"/>
          </p:cNvSpPr>
          <p:nvPr/>
        </p:nvSpPr>
        <p:spPr bwMode="auto">
          <a:xfrm>
            <a:off x="2362200" y="2514600"/>
            <a:ext cx="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609600"/>
            <a:ext cx="9144000" cy="5943600"/>
          </a:xfrm>
        </p:spPr>
        <p:txBody>
          <a:bodyPr/>
          <a:lstStyle/>
          <a:p>
            <a:r>
              <a:rPr lang="en-US" altLang="en-US" sz="6600"/>
              <a:t>Mandate Model Reform:</a:t>
            </a:r>
            <a:br>
              <a:rPr lang="en-US" altLang="en-US" sz="6600"/>
            </a:br>
            <a:r>
              <a:rPr lang="en-US" altLang="en-US" sz="6600"/>
              <a:t>Keeping Private Insurers In Charge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6" name="Picture 2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781675" cy="790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8546" name="Picture 2" descr="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9570" name="Rectangle 2"/>
          <p:cNvSpPr>
            <a:spLocks noGrp="1" noChangeArrowheads="1"/>
          </p:cNvSpPr>
          <p:nvPr>
            <p:ph type="title"/>
          </p:nvPr>
        </p:nvSpPr>
        <p:spPr>
          <a:xfrm>
            <a:off x="0" y="274638"/>
            <a:ext cx="9144000" cy="1143000"/>
          </a:xfrm>
        </p:spPr>
        <p:txBody>
          <a:bodyPr/>
          <a:lstStyle/>
          <a:p>
            <a:r>
              <a:rPr lang="en-US" altLang="en-US" sz="5400" b="1">
                <a:solidFill>
                  <a:srgbClr val="FFFF00"/>
                </a:solidFill>
              </a:rPr>
              <a:t>Medicare</a:t>
            </a:r>
            <a:r>
              <a:rPr lang="en-US" altLang="en-US" sz="5400" b="1">
                <a:solidFill>
                  <a:srgbClr val="FFFF00"/>
                </a:solidFill>
                <a:latin typeface="Arial" panose="020B0604020202020204" pitchFamily="34" charset="0"/>
              </a:rPr>
              <a:t>’</a:t>
            </a:r>
            <a:r>
              <a:rPr lang="en-US" altLang="en-US" sz="5400" b="1">
                <a:solidFill>
                  <a:srgbClr val="FFFF00"/>
                </a:solidFill>
              </a:rPr>
              <a:t>s </a:t>
            </a:r>
            <a:r>
              <a:rPr lang="en-US" altLang="en-US" sz="5400" b="1">
                <a:solidFill>
                  <a:srgbClr val="FFFF00"/>
                </a:solidFill>
                <a:latin typeface="Arial" panose="020B0604020202020204" pitchFamily="34" charset="0"/>
              </a:rPr>
              <a:t>“</a:t>
            </a:r>
            <a:r>
              <a:rPr lang="en-US" altLang="en-US" sz="5400" b="1">
                <a:solidFill>
                  <a:srgbClr val="FFFF00"/>
                </a:solidFill>
              </a:rPr>
              <a:t>Software</a:t>
            </a:r>
            <a:r>
              <a:rPr lang="en-US" altLang="en-US" sz="5400" b="1">
                <a:solidFill>
                  <a:srgbClr val="FFFF00"/>
                </a:solidFill>
                <a:latin typeface="Arial" panose="020B0604020202020204" pitchFamily="34" charset="0"/>
              </a:rPr>
              <a:t>”</a:t>
            </a:r>
            <a:r>
              <a:rPr lang="en-US" altLang="en-US" b="1">
                <a:solidFill>
                  <a:srgbClr val="FFFF00"/>
                </a:solidFill>
              </a:rPr>
              <a:t/>
            </a:r>
            <a:br>
              <a:rPr lang="en-US" altLang="en-US" b="1">
                <a:solidFill>
                  <a:srgbClr val="FFFF00"/>
                </a:solidFill>
              </a:rPr>
            </a:br>
            <a:r>
              <a:rPr lang="en-US" altLang="en-US" sz="3200" b="1">
                <a:solidFill>
                  <a:srgbClr val="FFFF00"/>
                </a:solidFill>
              </a:rPr>
              <a:t>18.9 Million Seniors Enrolled Within11 Months</a:t>
            </a:r>
            <a:r>
              <a:rPr lang="en-US" altLang="en-US" sz="4000"/>
              <a:t> </a:t>
            </a:r>
          </a:p>
        </p:txBody>
      </p:sp>
      <p:pic>
        <p:nvPicPr>
          <p:cNvPr id="1389571" name="Picture 3" descr="truman-medicare-enrollment-card-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5175"/>
            <a:ext cx="9144000" cy="4822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Grp="1" noChangeArrowheads="1"/>
          </p:cNvSpPr>
          <p:nvPr>
            <p:ph type="title" idx="4294967295"/>
          </p:nvPr>
        </p:nvSpPr>
        <p:spPr>
          <a:xfrm>
            <a:off x="0" y="0"/>
            <a:ext cx="9144000" cy="1143000"/>
          </a:xfrm>
        </p:spPr>
        <p:txBody>
          <a:bodyPr lIns="91291" tIns="45648" rIns="91291" bIns="45648"/>
          <a:lstStyle/>
          <a:p>
            <a:r>
              <a:rPr lang="en-US" altLang="en-US" b="1">
                <a:solidFill>
                  <a:srgbClr val="66FF66"/>
                </a:solidFill>
              </a:rPr>
              <a:t>“Mandate” Model Reform</a:t>
            </a:r>
          </a:p>
        </p:txBody>
      </p:sp>
      <p:sp>
        <p:nvSpPr>
          <p:cNvPr id="1383427" name="Rectangle 3"/>
          <p:cNvSpPr>
            <a:spLocks noGrp="1" noChangeArrowheads="1"/>
          </p:cNvSpPr>
          <p:nvPr>
            <p:ph type="body" idx="4294967295"/>
          </p:nvPr>
        </p:nvSpPr>
        <p:spPr>
          <a:xfrm>
            <a:off x="457200" y="2895600"/>
            <a:ext cx="8305800" cy="3810000"/>
          </a:xfrm>
        </p:spPr>
        <p:txBody>
          <a:bodyPr lIns="91291" tIns="45648" rIns="91291" bIns="45648"/>
          <a:lstStyle/>
          <a:p>
            <a:pPr marL="608013" indent="-608013">
              <a:lnSpc>
                <a:spcPct val="90000"/>
              </a:lnSpc>
              <a:buClr>
                <a:srgbClr val="FFFFCC"/>
              </a:buClr>
              <a:buFontTx/>
              <a:buAutoNum type="arabicPeriod"/>
            </a:pPr>
            <a:r>
              <a:rPr lang="en-US" altLang="en-US" b="1">
                <a:solidFill>
                  <a:srgbClr val="FFFFFF"/>
                </a:solidFill>
                <a:latin typeface="CG Times" pitchFamily="18" charset="0"/>
              </a:rPr>
              <a:t>Expanded Medicaid</a:t>
            </a:r>
          </a:p>
          <a:p>
            <a:pPr marL="608013" indent="-608013">
              <a:lnSpc>
                <a:spcPct val="90000"/>
              </a:lnSpc>
              <a:buClr>
                <a:srgbClr val="FFFFCC"/>
              </a:buClr>
              <a:buFontTx/>
              <a:buAutoNum type="arabicPeriod"/>
            </a:pPr>
            <a:r>
              <a:rPr lang="en-US" altLang="en-US" sz="3600" b="1">
                <a:solidFill>
                  <a:srgbClr val="FFFFFF"/>
                </a:solidFill>
                <a:latin typeface="CG Times" pitchFamily="18" charset="0"/>
              </a:rPr>
              <a:t>Private coverage through exchanges </a:t>
            </a:r>
          </a:p>
          <a:p>
            <a:pPr marL="989013" lvl="1" indent="-531813">
              <a:lnSpc>
                <a:spcPct val="90000"/>
              </a:lnSpc>
              <a:buClr>
                <a:srgbClr val="FF00FF"/>
              </a:buClr>
              <a:buFont typeface="Wingdings" panose="05000000000000000000" pitchFamily="2" charset="2"/>
              <a:buChar char="§"/>
            </a:pPr>
            <a:r>
              <a:rPr lang="en-US" altLang="en-US" sz="3200" b="1">
                <a:solidFill>
                  <a:srgbClr val="FFFFFF"/>
                </a:solidFill>
                <a:latin typeface="CG Times" pitchFamily="18" charset="0"/>
              </a:rPr>
              <a:t>Subsidies for low income</a:t>
            </a:r>
          </a:p>
          <a:p>
            <a:pPr marL="989013" lvl="1" indent="-531813">
              <a:lnSpc>
                <a:spcPct val="90000"/>
              </a:lnSpc>
              <a:buClr>
                <a:srgbClr val="FF00FF"/>
              </a:buClr>
              <a:buFont typeface="Wingdings" panose="05000000000000000000" pitchFamily="2" charset="2"/>
              <a:buChar char="§"/>
            </a:pPr>
            <a:r>
              <a:rPr lang="en-US" altLang="en-US" sz="3200" b="1">
                <a:solidFill>
                  <a:srgbClr val="FFFFFF"/>
                </a:solidFill>
                <a:latin typeface="CG Times" pitchFamily="18" charset="0"/>
              </a:rPr>
              <a:t>Buy-in without subsidy for others</a:t>
            </a:r>
          </a:p>
          <a:p>
            <a:pPr marL="608013" indent="-608013">
              <a:lnSpc>
                <a:spcPct val="90000"/>
              </a:lnSpc>
              <a:buClr>
                <a:srgbClr val="FFFFCC"/>
              </a:buClr>
              <a:buFontTx/>
              <a:buAutoNum type="arabicPeriod"/>
            </a:pPr>
            <a:r>
              <a:rPr lang="en-US" altLang="en-US" b="1">
                <a:solidFill>
                  <a:srgbClr val="FFFFFF"/>
                </a:solidFill>
                <a:latin typeface="CG Times" pitchFamily="18" charset="0"/>
              </a:rPr>
              <a:t>Individual and Employer Mandates</a:t>
            </a:r>
          </a:p>
          <a:p>
            <a:pPr marL="608013" indent="-608013">
              <a:lnSpc>
                <a:spcPct val="90000"/>
              </a:lnSpc>
              <a:buClr>
                <a:srgbClr val="FFFFCC"/>
              </a:buClr>
              <a:buFontTx/>
              <a:buAutoNum type="arabicPeriod"/>
            </a:pPr>
            <a:r>
              <a:rPr lang="en-US" altLang="en-US" b="1">
                <a:solidFill>
                  <a:srgbClr val="FFFFFF"/>
                </a:solidFill>
                <a:latin typeface="CG Times" pitchFamily="18" charset="0"/>
              </a:rPr>
              <a:t>ACOs / Managed Care </a:t>
            </a:r>
          </a:p>
          <a:p>
            <a:pPr marL="608013" indent="-608013">
              <a:lnSpc>
                <a:spcPct val="90000"/>
              </a:lnSpc>
            </a:pPr>
            <a:endParaRPr lang="en-US" altLang="en-US" b="1">
              <a:solidFill>
                <a:srgbClr val="FFFFFF"/>
              </a:solidFill>
              <a:latin typeface="CG Times" pitchFamily="18" charset="0"/>
            </a:endParaRPr>
          </a:p>
        </p:txBody>
      </p:sp>
      <p:pic>
        <p:nvPicPr>
          <p:cNvPr id="1383428" name="Picture 4" descr="richard-nixon-pictur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990600"/>
            <a:ext cx="17668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3429" name="Picture 5" descr="ObamaFingerDec6">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914400"/>
            <a:ext cx="147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3430" name="Picture 6" descr="ANd9GcS5xzOVcO2i9yozw2MZv_VLmx2XQARbTuC6x_lW2g1BS6zW9pW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914400"/>
            <a:ext cx="1425575" cy="199072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0" y="609600"/>
            <a:ext cx="9144000" cy="5715000"/>
          </a:xfrm>
        </p:spPr>
        <p:txBody>
          <a:bodyPr/>
          <a:lstStyle/>
          <a:p>
            <a:pPr>
              <a:tabLst>
                <a:tab pos="8013700" algn="l"/>
              </a:tabLst>
            </a:pPr>
            <a:r>
              <a:rPr lang="en-US" altLang="en-US" sz="6000"/>
              <a:t>Underinsurance</a:t>
            </a:r>
            <a:br>
              <a:rPr lang="en-US" altLang="en-US" sz="6000"/>
            </a:br>
            <a:r>
              <a:rPr lang="en-US" altLang="en-US" sz="6000"/>
              <a:t>Impedes Access, Worsens Health, Bankrupts Families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5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1228802" name="Rectangle 2"/>
          <p:cNvSpPr>
            <a:spLocks noGrp="1" noChangeArrowheads="1"/>
          </p:cNvSpPr>
          <p:nvPr>
            <p:ph type="title"/>
          </p:nvPr>
        </p:nvSpPr>
        <p:spPr>
          <a:xfrm>
            <a:off x="0" y="274638"/>
            <a:ext cx="9144000" cy="1143000"/>
          </a:xfrm>
        </p:spPr>
        <p:txBody>
          <a:bodyPr/>
          <a:lstStyle/>
          <a:p>
            <a:r>
              <a:rPr lang="en-US" altLang="en-US" b="1">
                <a:solidFill>
                  <a:schemeClr val="bg1"/>
                </a:solidFill>
              </a:rPr>
              <a:t>Undermining Medicaid</a:t>
            </a:r>
            <a:br>
              <a:rPr lang="en-US" altLang="en-US" b="1">
                <a:solidFill>
                  <a:schemeClr val="bg1"/>
                </a:solidFill>
              </a:rPr>
            </a:br>
            <a:r>
              <a:rPr lang="en-US" altLang="en-US" sz="2800" b="1">
                <a:solidFill>
                  <a:schemeClr val="bg1"/>
                </a:solidFill>
              </a:rPr>
              <a:t>CMS Waivers Have Allowed States to Make the Poor Pay</a:t>
            </a:r>
            <a:r>
              <a:rPr lang="en-US" altLang="en-US" sz="4000">
                <a:solidFill>
                  <a:schemeClr val="bg1"/>
                </a:solidFill>
              </a:rPr>
              <a:t> </a:t>
            </a:r>
          </a:p>
        </p:txBody>
      </p:sp>
      <p:sp>
        <p:nvSpPr>
          <p:cNvPr id="1228803" name="Rectangle 3"/>
          <p:cNvSpPr>
            <a:spLocks noGrp="1" noChangeArrowheads="1"/>
          </p:cNvSpPr>
          <p:nvPr>
            <p:ph type="body" idx="1"/>
          </p:nvPr>
        </p:nvSpPr>
        <p:spPr>
          <a:xfrm>
            <a:off x="152400" y="1600200"/>
            <a:ext cx="8991600" cy="4724400"/>
          </a:xfrm>
        </p:spPr>
        <p:txBody>
          <a:bodyPr/>
          <a:lstStyle/>
          <a:p>
            <a:pPr>
              <a:lnSpc>
                <a:spcPct val="90000"/>
              </a:lnSpc>
            </a:pPr>
            <a:r>
              <a:rPr lang="en-US" altLang="en-US" sz="2600">
                <a:solidFill>
                  <a:srgbClr val="FFFF00"/>
                </a:solidFill>
              </a:rPr>
              <a:t>Iowa - $5/mo premiums for adults &gt; 50% of poverty</a:t>
            </a:r>
          </a:p>
          <a:p>
            <a:pPr>
              <a:lnSpc>
                <a:spcPct val="90000"/>
              </a:lnSpc>
            </a:pPr>
            <a:r>
              <a:rPr lang="en-US" altLang="en-US" sz="2600">
                <a:solidFill>
                  <a:srgbClr val="FFFF00"/>
                </a:solidFill>
              </a:rPr>
              <a:t>Michigan </a:t>
            </a:r>
            <a:r>
              <a:rPr lang="en-US" altLang="en-US" sz="2600">
                <a:solidFill>
                  <a:srgbClr val="FFFF00"/>
                </a:solidFill>
                <a:latin typeface="Arial" panose="020B0604020202020204" pitchFamily="34" charset="0"/>
              </a:rPr>
              <a:t>–</a:t>
            </a:r>
            <a:r>
              <a:rPr lang="en-US" altLang="en-US" sz="2600">
                <a:solidFill>
                  <a:srgbClr val="FFFF00"/>
                </a:solidFill>
              </a:rPr>
              <a:t> premiums 2% of income for 100%-138% of poverty</a:t>
            </a:r>
          </a:p>
          <a:p>
            <a:pPr>
              <a:lnSpc>
                <a:spcPct val="90000"/>
              </a:lnSpc>
            </a:pPr>
            <a:r>
              <a:rPr lang="en-US" altLang="en-US" sz="2600">
                <a:solidFill>
                  <a:srgbClr val="FFFF00"/>
                </a:solidFill>
              </a:rPr>
              <a:t>Indiana </a:t>
            </a:r>
            <a:r>
              <a:rPr lang="en-US" altLang="en-US" sz="2600">
                <a:solidFill>
                  <a:srgbClr val="FFFF00"/>
                </a:solidFill>
                <a:latin typeface="Arial" panose="020B0604020202020204" pitchFamily="34" charset="0"/>
              </a:rPr>
              <a:t>–</a:t>
            </a:r>
            <a:r>
              <a:rPr lang="en-US" altLang="en-US" sz="2600">
                <a:solidFill>
                  <a:srgbClr val="FFFF00"/>
                </a:solidFill>
              </a:rPr>
              <a:t> proposing $3-15/mo </a:t>
            </a:r>
            <a:r>
              <a:rPr lang="en-US" altLang="en-US" sz="2600">
                <a:solidFill>
                  <a:srgbClr val="FFFF00"/>
                </a:solidFill>
                <a:latin typeface="Arial" panose="020B0604020202020204" pitchFamily="34" charset="0"/>
              </a:rPr>
              <a:t>“</a:t>
            </a:r>
            <a:r>
              <a:rPr lang="en-US" altLang="en-US" sz="2600">
                <a:solidFill>
                  <a:srgbClr val="FFFF00"/>
                </a:solidFill>
              </a:rPr>
              <a:t>contribution</a:t>
            </a:r>
            <a:r>
              <a:rPr lang="en-US" altLang="en-US" sz="2600">
                <a:solidFill>
                  <a:srgbClr val="FFFF00"/>
                </a:solidFill>
                <a:latin typeface="Arial" panose="020B0604020202020204" pitchFamily="34" charset="0"/>
              </a:rPr>
              <a:t>”</a:t>
            </a:r>
            <a:r>
              <a:rPr lang="en-US" altLang="en-US" sz="2600">
                <a:solidFill>
                  <a:srgbClr val="FFFF00"/>
                </a:solidFill>
              </a:rPr>
              <a:t> for &lt;poverty</a:t>
            </a:r>
          </a:p>
          <a:p>
            <a:pPr>
              <a:lnSpc>
                <a:spcPct val="90000"/>
              </a:lnSpc>
            </a:pPr>
            <a:r>
              <a:rPr lang="en-US" altLang="en-US" sz="2600">
                <a:solidFill>
                  <a:srgbClr val="FFFF00"/>
                </a:solidFill>
              </a:rPr>
              <a:t>Arkansas </a:t>
            </a:r>
            <a:r>
              <a:rPr lang="en-US" altLang="en-US" sz="2600">
                <a:solidFill>
                  <a:srgbClr val="FFFF00"/>
                </a:solidFill>
                <a:latin typeface="Arial" panose="020B0604020202020204" pitchFamily="34" charset="0"/>
              </a:rPr>
              <a:t>–</a:t>
            </a:r>
            <a:r>
              <a:rPr lang="en-US" altLang="en-US" sz="2600">
                <a:solidFill>
                  <a:srgbClr val="FFFF00"/>
                </a:solidFill>
              </a:rPr>
              <a:t> proposing $5/mo contribution for &gt;50% poverty</a:t>
            </a:r>
          </a:p>
          <a:p>
            <a:pPr>
              <a:lnSpc>
                <a:spcPct val="90000"/>
              </a:lnSpc>
            </a:pPr>
            <a:r>
              <a:rPr lang="en-US" altLang="en-US" sz="2600">
                <a:solidFill>
                  <a:srgbClr val="FFFF00"/>
                </a:solidFill>
              </a:rPr>
              <a:t>Virginia </a:t>
            </a:r>
            <a:r>
              <a:rPr lang="en-US" altLang="en-US" sz="2600">
                <a:solidFill>
                  <a:srgbClr val="FFFF00"/>
                </a:solidFill>
                <a:latin typeface="Arial" panose="020B0604020202020204" pitchFamily="34" charset="0"/>
              </a:rPr>
              <a:t>–</a:t>
            </a:r>
            <a:r>
              <a:rPr lang="en-US" altLang="en-US" sz="2600">
                <a:solidFill>
                  <a:srgbClr val="FFFF00"/>
                </a:solidFill>
              </a:rPr>
              <a:t> previously charged $15/child premium, but dropped because collecting cost $1.39 for each dollar collected </a:t>
            </a:r>
          </a:p>
          <a:p>
            <a:pPr>
              <a:lnSpc>
                <a:spcPct val="90000"/>
              </a:lnSpc>
            </a:pPr>
            <a:r>
              <a:rPr lang="en-US" altLang="en-US" sz="2600">
                <a:solidFill>
                  <a:srgbClr val="FFFF00"/>
                </a:solidFill>
              </a:rPr>
              <a:t>Pennsylvania </a:t>
            </a:r>
            <a:r>
              <a:rPr lang="en-US" altLang="en-US" sz="2600">
                <a:solidFill>
                  <a:srgbClr val="FFFF00"/>
                </a:solidFill>
                <a:latin typeface="Arial" panose="020B0604020202020204" pitchFamily="34" charset="0"/>
              </a:rPr>
              <a:t>–</a:t>
            </a:r>
            <a:r>
              <a:rPr lang="en-US" altLang="en-US" sz="2600">
                <a:solidFill>
                  <a:srgbClr val="FFFF00"/>
                </a:solidFill>
              </a:rPr>
              <a:t> Premiums up to 2% of income for 100%-138% of poverty</a:t>
            </a:r>
          </a:p>
          <a:p>
            <a:pPr>
              <a:lnSpc>
                <a:spcPct val="90000"/>
              </a:lnSpc>
            </a:pPr>
            <a:r>
              <a:rPr lang="en-US" altLang="en-US" sz="2600">
                <a:solidFill>
                  <a:srgbClr val="FFFF00"/>
                </a:solidFill>
              </a:rPr>
              <a:t>Utah </a:t>
            </a:r>
            <a:r>
              <a:rPr lang="en-US" altLang="en-US" sz="2600">
                <a:solidFill>
                  <a:srgbClr val="FFFF00"/>
                </a:solidFill>
                <a:latin typeface="Arial" panose="020B0604020202020204" pitchFamily="34" charset="0"/>
              </a:rPr>
              <a:t>–</a:t>
            </a:r>
            <a:r>
              <a:rPr lang="en-US" altLang="en-US" sz="2600">
                <a:solidFill>
                  <a:srgbClr val="FFFF00"/>
                </a:solidFill>
              </a:rPr>
              <a:t> Details pending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Rectangle 2"/>
          <p:cNvSpPr>
            <a:spLocks noGrp="1" noChangeArrowheads="1"/>
          </p:cNvSpPr>
          <p:nvPr>
            <p:ph type="title" idx="4294967295"/>
          </p:nvPr>
        </p:nvSpPr>
        <p:spPr>
          <a:xfrm>
            <a:off x="685800" y="228600"/>
            <a:ext cx="7772400" cy="1371600"/>
          </a:xfrm>
        </p:spPr>
        <p:txBody>
          <a:bodyPr/>
          <a:lstStyle/>
          <a:p>
            <a:r>
              <a:rPr lang="en-US" altLang="en-US" b="1"/>
              <a:t>Health Insurance Reform Under the ACA</a:t>
            </a:r>
          </a:p>
        </p:txBody>
      </p:sp>
      <p:sp>
        <p:nvSpPr>
          <p:cNvPr id="37891" name="Rectangle 3"/>
          <p:cNvSpPr>
            <a:spLocks noGrp="1" noChangeArrowheads="1"/>
          </p:cNvSpPr>
          <p:nvPr>
            <p:ph type="body" idx="4294967295"/>
          </p:nvPr>
        </p:nvSpPr>
        <p:spPr>
          <a:xfrm>
            <a:off x="381000" y="1600200"/>
            <a:ext cx="8458200" cy="4953000"/>
          </a:xfrm>
        </p:spPr>
        <p:txBody>
          <a:bodyPr/>
          <a:lstStyle/>
          <a:p>
            <a:pPr>
              <a:lnSpc>
                <a:spcPct val="80000"/>
              </a:lnSpc>
            </a:pPr>
            <a:endParaRPr lang="en-US" altLang="en-US" sz="2400" b="1">
              <a:solidFill>
                <a:schemeClr val="tx2"/>
              </a:solidFill>
            </a:endParaRPr>
          </a:p>
          <a:p>
            <a:pPr>
              <a:lnSpc>
                <a:spcPct val="80000"/>
              </a:lnSpc>
            </a:pPr>
            <a:r>
              <a:rPr lang="en-US" altLang="en-US" sz="2400" b="1">
                <a:solidFill>
                  <a:schemeClr val="tx2"/>
                </a:solidFill>
              </a:rPr>
              <a:t>10 essential benefits, but no standard benefit package</a:t>
            </a:r>
          </a:p>
          <a:p>
            <a:pPr>
              <a:lnSpc>
                <a:spcPct val="80000"/>
              </a:lnSpc>
              <a:buFontTx/>
              <a:buNone/>
            </a:pPr>
            <a:endParaRPr lang="en-US" altLang="en-US" sz="2400" b="1">
              <a:solidFill>
                <a:schemeClr val="tx2"/>
              </a:solidFill>
            </a:endParaRPr>
          </a:p>
          <a:p>
            <a:pPr>
              <a:lnSpc>
                <a:spcPct val="80000"/>
              </a:lnSpc>
            </a:pPr>
            <a:r>
              <a:rPr lang="en-US" altLang="en-US" sz="2400" b="1">
                <a:solidFill>
                  <a:schemeClr val="tx2"/>
                </a:solidFill>
              </a:rPr>
              <a:t>Eliminates co-pays and deductibles, but only on preventive services</a:t>
            </a:r>
          </a:p>
          <a:p>
            <a:pPr>
              <a:lnSpc>
                <a:spcPct val="80000"/>
              </a:lnSpc>
            </a:pPr>
            <a:endParaRPr lang="en-US" altLang="en-US" sz="2400" b="1">
              <a:solidFill>
                <a:schemeClr val="tx2"/>
              </a:solidFill>
            </a:endParaRPr>
          </a:p>
          <a:p>
            <a:pPr>
              <a:lnSpc>
                <a:spcPct val="80000"/>
              </a:lnSpc>
            </a:pPr>
            <a:r>
              <a:rPr lang="en-US" altLang="en-US" sz="2400" b="1">
                <a:solidFill>
                  <a:schemeClr val="tx2"/>
                </a:solidFill>
              </a:rPr>
              <a:t>Limits insurers’ overhead to 15-20%, but lobbying has weakened enforcement </a:t>
            </a:r>
          </a:p>
          <a:p>
            <a:pPr>
              <a:lnSpc>
                <a:spcPct val="80000"/>
              </a:lnSpc>
              <a:buFontTx/>
              <a:buNone/>
            </a:pPr>
            <a:endParaRPr lang="en-US" altLang="en-US" sz="2400" b="1">
              <a:solidFill>
                <a:schemeClr val="tx2"/>
              </a:solidFill>
            </a:endParaRPr>
          </a:p>
          <a:p>
            <a:pPr>
              <a:lnSpc>
                <a:spcPct val="80000"/>
              </a:lnSpc>
            </a:pPr>
            <a:r>
              <a:rPr lang="en-US" altLang="en-US" sz="2400" b="1">
                <a:solidFill>
                  <a:schemeClr val="tx2"/>
                </a:solidFill>
              </a:rPr>
              <a:t>No regulation of premiums, deductibles and co-pays</a:t>
            </a:r>
          </a:p>
          <a:p>
            <a:pPr>
              <a:lnSpc>
                <a:spcPct val="80000"/>
              </a:lnSpc>
            </a:pPr>
            <a:endParaRPr lang="en-US" altLang="en-US" sz="2400" b="1">
              <a:solidFill>
                <a:schemeClr val="tx2"/>
              </a:solidFill>
            </a:endParaRPr>
          </a:p>
          <a:p>
            <a:pPr>
              <a:lnSpc>
                <a:spcPct val="80000"/>
              </a:lnSpc>
            </a:pPr>
            <a:r>
              <a:rPr lang="en-US" altLang="en-US" sz="2400" b="1">
                <a:solidFill>
                  <a:schemeClr val="tx2"/>
                </a:solidFill>
              </a:rPr>
              <a:t>Out-of-pocket caps, but uncovered services (and in some cases) drug costs don’t count  </a:t>
            </a:r>
            <a:r>
              <a:rPr lang="en-US" altLang="en-US" sz="2400">
                <a:solidFill>
                  <a:schemeClr val="tx2"/>
                </a:solidFill>
              </a:rPr>
              <a:t> </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7298" name="Picture 2"/>
          <p:cNvPicPr>
            <a:picLocks noChangeAspect="1" noChangeArrowheads="1"/>
          </p:cNvPicPr>
          <p:nvPr/>
        </p:nvPicPr>
        <p:blipFill>
          <a:blip r:embed="rId2">
            <a:extLst>
              <a:ext uri="{28A0092B-C50C-407E-A947-70E740481C1C}">
                <a14:useLocalDpi xmlns:a14="http://schemas.microsoft.com/office/drawing/2010/main" val="0"/>
              </a:ext>
            </a:extLst>
          </a:blip>
          <a:srcRect l="5769" t="34384" r="29327" b="19212"/>
          <a:stretch>
            <a:fillRect/>
          </a:stretch>
        </p:blipFill>
        <p:spPr bwMode="auto">
          <a:xfrm>
            <a:off x="315913" y="1408113"/>
            <a:ext cx="8429625"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7299" name="Rectangle 4"/>
          <p:cNvSpPr>
            <a:spLocks noChangeArrowheads="1"/>
          </p:cNvSpPr>
          <p:nvPr/>
        </p:nvSpPr>
        <p:spPr bwMode="auto">
          <a:xfrm>
            <a:off x="762000" y="6413500"/>
            <a:ext cx="7483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solidFill>
                  <a:schemeClr val="tx2"/>
                </a:solidFill>
                <a:latin typeface="Calibri" panose="020F0502020204030204" pitchFamily="34" charset="0"/>
              </a:rPr>
              <a:t>Graphic from: http://www.whatmattersbywellmark.com/premiums.php</a:t>
            </a:r>
          </a:p>
        </p:txBody>
      </p:sp>
      <p:sp>
        <p:nvSpPr>
          <p:cNvPr id="1207302" name="Rectangle 6"/>
          <p:cNvSpPr>
            <a:spLocks noChangeArrowheads="1"/>
          </p:cNvSpPr>
          <p:nvPr/>
        </p:nvSpPr>
        <p:spPr bwMode="auto">
          <a:xfrm>
            <a:off x="533400" y="0"/>
            <a:ext cx="7829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a:solidFill>
                  <a:schemeClr val="tx2"/>
                </a:solidFill>
              </a:rPr>
              <a:t>ACA Makes Underinsurance the Norm</a:t>
            </a:r>
            <a:br>
              <a:rPr lang="en-US" altLang="en-US" sz="3600" b="1">
                <a:solidFill>
                  <a:schemeClr val="tx2"/>
                </a:solidFill>
              </a:rPr>
            </a:br>
            <a:r>
              <a:rPr lang="en-US" altLang="en-US" sz="3600" b="1">
                <a:solidFill>
                  <a:schemeClr val="tx2"/>
                </a:solidFill>
              </a:rPr>
              <a:t> (</a:t>
            </a:r>
            <a:r>
              <a:rPr lang="en-US" altLang="en-US" sz="3600">
                <a:solidFill>
                  <a:schemeClr val="tx2"/>
                </a:solidFill>
              </a:rPr>
              <a:t>Average Employer Plan Paid 87%)</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altLang="en-US" sz="4000" b="1"/>
              <a:t>NY State Cheapest Bronze Plan (Family)</a:t>
            </a:r>
          </a:p>
        </p:txBody>
      </p:sp>
      <p:sp>
        <p:nvSpPr>
          <p:cNvPr id="3" name="Content Placeholder 2"/>
          <p:cNvSpPr>
            <a:spLocks noGrp="1"/>
          </p:cNvSpPr>
          <p:nvPr>
            <p:ph idx="4294967295"/>
          </p:nvPr>
        </p:nvSpPr>
        <p:spPr/>
        <p:txBody>
          <a:bodyPr>
            <a:normAutofit/>
          </a:bodyPr>
          <a:lstStyle/>
          <a:p>
            <a:pPr>
              <a:lnSpc>
                <a:spcPct val="80000"/>
              </a:lnSpc>
            </a:pPr>
            <a:r>
              <a:rPr lang="en-US" altLang="en-US" sz="3300">
                <a:solidFill>
                  <a:schemeClr val="tx2"/>
                </a:solidFill>
              </a:rPr>
              <a:t>Premium: $10,539</a:t>
            </a:r>
          </a:p>
          <a:p>
            <a:pPr>
              <a:lnSpc>
                <a:spcPct val="80000"/>
              </a:lnSpc>
            </a:pPr>
            <a:r>
              <a:rPr lang="en-US" altLang="en-US" sz="3300">
                <a:solidFill>
                  <a:schemeClr val="tx2"/>
                </a:solidFill>
              </a:rPr>
              <a:t>$6,000 deductible</a:t>
            </a:r>
          </a:p>
          <a:p>
            <a:pPr>
              <a:lnSpc>
                <a:spcPct val="80000"/>
              </a:lnSpc>
            </a:pPr>
            <a:r>
              <a:rPr lang="en-US" altLang="en-US" sz="3300">
                <a:solidFill>
                  <a:schemeClr val="tx2"/>
                </a:solidFill>
              </a:rPr>
              <a:t>50% coinsurance </a:t>
            </a:r>
            <a:r>
              <a:rPr lang="en-US" altLang="en-US" sz="3300" i="1">
                <a:solidFill>
                  <a:schemeClr val="tx2"/>
                </a:solidFill>
              </a:rPr>
              <a:t>after </a:t>
            </a:r>
            <a:r>
              <a:rPr lang="en-US" altLang="en-US" sz="3300">
                <a:solidFill>
                  <a:schemeClr val="tx2"/>
                </a:solidFill>
              </a:rPr>
              <a:t>deductible for:</a:t>
            </a:r>
          </a:p>
          <a:p>
            <a:pPr lvl="1">
              <a:lnSpc>
                <a:spcPct val="80000"/>
              </a:lnSpc>
              <a:buFont typeface="Wingdings" panose="05000000000000000000" pitchFamily="2" charset="2"/>
              <a:buChar char="§"/>
            </a:pPr>
            <a:r>
              <a:rPr lang="en-US" altLang="en-US" sz="3000">
                <a:solidFill>
                  <a:schemeClr val="tx2"/>
                </a:solidFill>
              </a:rPr>
              <a:t>Ambulance, ED, Urgent Care</a:t>
            </a:r>
          </a:p>
          <a:p>
            <a:pPr lvl="1">
              <a:lnSpc>
                <a:spcPct val="80000"/>
              </a:lnSpc>
              <a:buFont typeface="Wingdings" panose="05000000000000000000" pitchFamily="2" charset="2"/>
              <a:buChar char="§"/>
            </a:pPr>
            <a:r>
              <a:rPr lang="en-US" altLang="en-US" sz="3000">
                <a:solidFill>
                  <a:schemeClr val="tx2"/>
                </a:solidFill>
              </a:rPr>
              <a:t>Imaging &amp; diagnostic tests</a:t>
            </a:r>
          </a:p>
          <a:p>
            <a:pPr lvl="1">
              <a:lnSpc>
                <a:spcPct val="80000"/>
              </a:lnSpc>
              <a:buFont typeface="Wingdings" panose="05000000000000000000" pitchFamily="2" charset="2"/>
              <a:buChar char="§"/>
            </a:pPr>
            <a:r>
              <a:rPr lang="en-US" altLang="en-US" sz="3000">
                <a:solidFill>
                  <a:schemeClr val="tx2"/>
                </a:solidFill>
              </a:rPr>
              <a:t>Outpatient visits</a:t>
            </a:r>
          </a:p>
          <a:p>
            <a:pPr lvl="1">
              <a:lnSpc>
                <a:spcPct val="80000"/>
              </a:lnSpc>
              <a:buFont typeface="Wingdings" panose="05000000000000000000" pitchFamily="2" charset="2"/>
              <a:buChar char="§"/>
            </a:pPr>
            <a:r>
              <a:rPr lang="en-US" altLang="en-US" sz="3000">
                <a:solidFill>
                  <a:schemeClr val="tx2"/>
                </a:solidFill>
              </a:rPr>
              <a:t>Chemotherapy</a:t>
            </a:r>
          </a:p>
          <a:p>
            <a:pPr lvl="1">
              <a:lnSpc>
                <a:spcPct val="80000"/>
              </a:lnSpc>
              <a:buFont typeface="Wingdings" panose="05000000000000000000" pitchFamily="2" charset="2"/>
              <a:buChar char="§"/>
            </a:pPr>
            <a:r>
              <a:rPr lang="en-US" altLang="en-US" sz="3000">
                <a:solidFill>
                  <a:schemeClr val="tx2"/>
                </a:solidFill>
              </a:rPr>
              <a:t>Inpatient</a:t>
            </a:r>
          </a:p>
          <a:p>
            <a:pPr>
              <a:lnSpc>
                <a:spcPct val="80000"/>
              </a:lnSpc>
            </a:pPr>
            <a:r>
              <a:rPr lang="en-US" altLang="en-US" sz="3300">
                <a:solidFill>
                  <a:schemeClr val="tx2"/>
                </a:solidFill>
              </a:rPr>
              <a:t>Out-of-pocket maximum: $12,700 for a family </a:t>
            </a:r>
            <a:r>
              <a:rPr lang="en-US" altLang="en-US" sz="3300" i="1">
                <a:solidFill>
                  <a:schemeClr val="tx2"/>
                </a:solidFill>
              </a:rPr>
              <a:t>with income-based adjustments …</a:t>
            </a:r>
            <a:endParaRPr lang="en-US" altLang="en-US" sz="3300">
              <a:solidFill>
                <a:schemeClr val="tx2"/>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6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62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
            <a:ext cx="49530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62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3" y="3563938"/>
            <a:ext cx="3906837"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621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88" y="1739900"/>
            <a:ext cx="76993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6213" name="TextBox 6"/>
          <p:cNvSpPr txBox="1">
            <a:spLocks noChangeArrowheads="1"/>
          </p:cNvSpPr>
          <p:nvPr/>
        </p:nvSpPr>
        <p:spPr bwMode="auto">
          <a:xfrm>
            <a:off x="49213" y="6165850"/>
            <a:ext cx="7740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Calibri" panose="020F0502020204030204" pitchFamily="34" charset="0"/>
              </a:rPr>
              <a:t>http://www.bcbsm.com/index/health-insurance-help/faqs/plan-types/pharmacy/what-are-specialty-drugs.html</a:t>
            </a:r>
          </a:p>
        </p:txBody>
      </p:sp>
      <p:cxnSp>
        <p:nvCxnSpPr>
          <p:cNvPr id="3" name="Straight Connector 2"/>
          <p:cNvCxnSpPr/>
          <p:nvPr/>
        </p:nvCxnSpPr>
        <p:spPr>
          <a:xfrm>
            <a:off x="2155825" y="2744788"/>
            <a:ext cx="6016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768475" y="3038475"/>
            <a:ext cx="6032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165225" y="3357563"/>
            <a:ext cx="6032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68475" y="2239963"/>
            <a:ext cx="6032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46218" name="Text Box 10"/>
          <p:cNvSpPr txBox="1">
            <a:spLocks noChangeArrowheads="1"/>
          </p:cNvSpPr>
          <p:nvPr/>
        </p:nvSpPr>
        <p:spPr bwMode="auto">
          <a:xfrm>
            <a:off x="3429000" y="4038600"/>
            <a:ext cx="5410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b="1">
                <a:solidFill>
                  <a:srgbClr val="008000"/>
                </a:solidFill>
                <a:latin typeface="Arial" panose="020B0604020202020204" pitchFamily="34" charset="0"/>
              </a:rPr>
              <a:t>Co-Pay for Specialty Drugs under Silver Plans = 20%-25%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Rectangle 2"/>
          <p:cNvSpPr>
            <a:spLocks noGrp="1" noChangeArrowheads="1"/>
          </p:cNvSpPr>
          <p:nvPr>
            <p:ph type="ctrTitle"/>
          </p:nvPr>
        </p:nvSpPr>
        <p:spPr>
          <a:xfrm>
            <a:off x="685800" y="2130425"/>
            <a:ext cx="7772400" cy="1470025"/>
          </a:xfrm>
        </p:spPr>
        <p:txBody>
          <a:bodyPr anchor="ctr"/>
          <a:lstStyle/>
          <a:p>
            <a:endParaRPr lang="en-US" altLang="en-US" sz="4400"/>
          </a:p>
        </p:txBody>
      </p:sp>
      <p:sp>
        <p:nvSpPr>
          <p:cNvPr id="1223683" name="Rectangle 3"/>
          <p:cNvSpPr>
            <a:spLocks noGrp="1" noChangeArrowheads="1"/>
          </p:cNvSpPr>
          <p:nvPr>
            <p:ph type="subTitle" idx="1"/>
          </p:nvPr>
        </p:nvSpPr>
        <p:spPr>
          <a:xfrm>
            <a:off x="1371600" y="3886200"/>
            <a:ext cx="6400800" cy="1752600"/>
          </a:xfrm>
        </p:spPr>
        <p:txBody>
          <a:bodyPr/>
          <a:lstStyle/>
          <a:p>
            <a:endParaRPr lang="en-US" altLang="en-US" sz="3200"/>
          </a:p>
        </p:txBody>
      </p:sp>
      <p:pic>
        <p:nvPicPr>
          <p:cNvPr id="1223684" name="Picture 4" descr="ScreenHunter_01 A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0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p:cNvSpPr>
            <a:spLocks noGrp="1" noChangeArrowheads="1"/>
          </p:cNvSpPr>
          <p:nvPr>
            <p:ph type="title"/>
          </p:nvPr>
        </p:nvSpPr>
        <p:spPr/>
        <p:txBody>
          <a:bodyPr/>
          <a:lstStyle/>
          <a:p>
            <a:r>
              <a:rPr lang="en-US" altLang="en-US"/>
              <a:t>Jeb Bush’s Health Proposals</a:t>
            </a:r>
          </a:p>
        </p:txBody>
      </p:sp>
      <p:sp>
        <p:nvSpPr>
          <p:cNvPr id="1324035" name="Rectangle 3"/>
          <p:cNvSpPr>
            <a:spLocks noGrp="1" noChangeArrowheads="1"/>
          </p:cNvSpPr>
          <p:nvPr>
            <p:ph type="body" idx="1"/>
          </p:nvPr>
        </p:nvSpPr>
        <p:spPr/>
        <p:txBody>
          <a:bodyPr/>
          <a:lstStyle/>
          <a:p>
            <a:pPr>
              <a:lnSpc>
                <a:spcPct val="90000"/>
              </a:lnSpc>
            </a:pPr>
            <a:r>
              <a:rPr lang="en-US" altLang="en-US" sz="2400"/>
              <a:t>Repeal ACA</a:t>
            </a:r>
          </a:p>
          <a:p>
            <a:pPr>
              <a:lnSpc>
                <a:spcPct val="90000"/>
              </a:lnSpc>
            </a:pPr>
            <a:r>
              <a:rPr lang="en-US" altLang="en-US" sz="2400"/>
              <a:t>Tax credits for purchase of catastrophic coverage – same for all incomes</a:t>
            </a:r>
          </a:p>
          <a:p>
            <a:pPr>
              <a:lnSpc>
                <a:spcPct val="90000"/>
              </a:lnSpc>
            </a:pPr>
            <a:r>
              <a:rPr lang="en-US" altLang="en-US" sz="2400"/>
              <a:t>Modify, but maintain a "Cadillac” tax</a:t>
            </a:r>
          </a:p>
          <a:p>
            <a:pPr>
              <a:lnSpc>
                <a:spcPct val="90000"/>
              </a:lnSpc>
            </a:pPr>
            <a:r>
              <a:rPr lang="en-US" altLang="en-US" sz="2400"/>
              <a:t>Allow businesses that don’t provide coverage to deduct cash payments to workers who buy their own insurance</a:t>
            </a:r>
          </a:p>
          <a:p>
            <a:pPr>
              <a:lnSpc>
                <a:spcPct val="90000"/>
              </a:lnSpc>
            </a:pPr>
            <a:r>
              <a:rPr lang="en-US" altLang="en-US" sz="2400"/>
              <a:t>Eliminate mandated benefits</a:t>
            </a:r>
          </a:p>
          <a:p>
            <a:pPr>
              <a:lnSpc>
                <a:spcPct val="90000"/>
              </a:lnSpc>
            </a:pPr>
            <a:r>
              <a:rPr lang="en-US" altLang="en-US" sz="2400"/>
              <a:t>Increase amount people can contribute to tax free HSAs</a:t>
            </a:r>
          </a:p>
          <a:p>
            <a:pPr>
              <a:lnSpc>
                <a:spcPct val="90000"/>
              </a:lnSpc>
            </a:pPr>
            <a:r>
              <a:rPr lang="en-US" altLang="en-US" sz="2400"/>
              <a:t>Work requirement for Medicaid recipients</a:t>
            </a:r>
          </a:p>
          <a:p>
            <a:pPr>
              <a:lnSpc>
                <a:spcPct val="90000"/>
              </a:lnSpc>
            </a:pPr>
            <a:r>
              <a:rPr lang="en-US" altLang="en-US" sz="2400"/>
              <a:t>Block grants for Medicaid</a:t>
            </a:r>
          </a:p>
        </p:txBody>
      </p:sp>
      <p:pic>
        <p:nvPicPr>
          <p:cNvPr id="132403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471487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858" name="Rectangle 2"/>
          <p:cNvSpPr>
            <a:spLocks noGrp="1" noChangeArrowheads="1"/>
          </p:cNvSpPr>
          <p:nvPr>
            <p:ph type="title"/>
          </p:nvPr>
        </p:nvSpPr>
        <p:spPr>
          <a:xfrm>
            <a:off x="457200" y="0"/>
            <a:ext cx="8229600" cy="1143000"/>
          </a:xfrm>
        </p:spPr>
        <p:txBody>
          <a:bodyPr/>
          <a:lstStyle/>
          <a:p>
            <a:r>
              <a:rPr lang="en-US" altLang="en-US" sz="4000"/>
              <a:t>Hillary Clinton’s Health Proposals</a:t>
            </a:r>
          </a:p>
        </p:txBody>
      </p:sp>
      <p:sp>
        <p:nvSpPr>
          <p:cNvPr id="1401859" name="Rectangle 3"/>
          <p:cNvSpPr>
            <a:spLocks noGrp="1" noChangeArrowheads="1"/>
          </p:cNvSpPr>
          <p:nvPr>
            <p:ph type="body" idx="1"/>
          </p:nvPr>
        </p:nvSpPr>
        <p:spPr>
          <a:xfrm>
            <a:off x="533400" y="1066800"/>
            <a:ext cx="8229600" cy="4876800"/>
          </a:xfrm>
        </p:spPr>
        <p:txBody>
          <a:bodyPr/>
          <a:lstStyle/>
          <a:p>
            <a:pPr>
              <a:lnSpc>
                <a:spcPct val="90000"/>
              </a:lnSpc>
            </a:pPr>
            <a:r>
              <a:rPr lang="en-US" altLang="en-US" sz="2800"/>
              <a:t>Defend the ACA, but repeal “Cadillac” tax</a:t>
            </a:r>
          </a:p>
          <a:p>
            <a:pPr>
              <a:lnSpc>
                <a:spcPct val="90000"/>
              </a:lnSpc>
            </a:pPr>
            <a:r>
              <a:rPr lang="en-US" altLang="en-US" sz="2800"/>
              <a:t>Tax credit of $2,500/$5,000 for individuals/ families with O-O-P costs &gt; 5% of income</a:t>
            </a:r>
          </a:p>
          <a:p>
            <a:pPr>
              <a:lnSpc>
                <a:spcPct val="90000"/>
              </a:lnSpc>
            </a:pPr>
            <a:r>
              <a:rPr lang="en-US" altLang="en-US" sz="2800"/>
              <a:t>Cap O-O-P costs for </a:t>
            </a:r>
            <a:r>
              <a:rPr lang="en-US" altLang="en-US" sz="2800" b="1"/>
              <a:t>covered</a:t>
            </a:r>
            <a:r>
              <a:rPr lang="en-US" altLang="en-US" sz="2800"/>
              <a:t> prescription drugs at $250/month</a:t>
            </a:r>
          </a:p>
          <a:p>
            <a:pPr>
              <a:lnSpc>
                <a:spcPct val="90000"/>
              </a:lnSpc>
            </a:pPr>
            <a:r>
              <a:rPr lang="en-US" altLang="en-US" sz="2800"/>
              <a:t>Prohibit “surprise” out-of-network bills.</a:t>
            </a:r>
          </a:p>
          <a:p>
            <a:pPr>
              <a:lnSpc>
                <a:spcPct val="90000"/>
              </a:lnSpc>
            </a:pPr>
            <a:r>
              <a:rPr lang="en-US" altLang="en-US" sz="2800"/>
              <a:t>Federal review of insurance rate hikes for states not doing that themselves. </a:t>
            </a:r>
          </a:p>
          <a:p>
            <a:pPr>
              <a:lnSpc>
                <a:spcPct val="90000"/>
              </a:lnSpc>
            </a:pPr>
            <a:r>
              <a:rPr lang="en-US" altLang="en-US" sz="2800"/>
              <a:t>Transform health care system to “reward value and quality”.</a:t>
            </a:r>
          </a:p>
          <a:p>
            <a:pPr>
              <a:lnSpc>
                <a:spcPct val="90000"/>
              </a:lnSpc>
              <a:buFontTx/>
              <a:buNone/>
            </a:pPr>
            <a:r>
              <a:rPr lang="en-US" altLang="en-US" sz="1800"/>
              <a:t> </a:t>
            </a:r>
          </a:p>
        </p:txBody>
      </p:sp>
      <p:pic>
        <p:nvPicPr>
          <p:cNvPr id="140186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950" y="5018088"/>
            <a:ext cx="3067050" cy="1839912"/>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2" name="Rectangle 2"/>
          <p:cNvSpPr>
            <a:spLocks noGrp="1" noChangeArrowheads="1"/>
          </p:cNvSpPr>
          <p:nvPr>
            <p:ph type="title"/>
          </p:nvPr>
        </p:nvSpPr>
        <p:spPr/>
        <p:txBody>
          <a:bodyPr/>
          <a:lstStyle/>
          <a:p>
            <a:r>
              <a:rPr lang="en-US" altLang="en-US" sz="4000"/>
              <a:t>Bernie Sanders’ Health Proposals</a:t>
            </a:r>
          </a:p>
        </p:txBody>
      </p:sp>
      <p:sp>
        <p:nvSpPr>
          <p:cNvPr id="1402883" name="Rectangle 3"/>
          <p:cNvSpPr>
            <a:spLocks noGrp="1" noChangeArrowheads="1"/>
          </p:cNvSpPr>
          <p:nvPr>
            <p:ph type="body" idx="1"/>
          </p:nvPr>
        </p:nvSpPr>
        <p:spPr/>
        <p:txBody>
          <a:bodyPr/>
          <a:lstStyle/>
          <a:p>
            <a:r>
              <a:rPr lang="en-US" altLang="en-US"/>
              <a:t>Single payer, Medicare for all plan</a:t>
            </a:r>
          </a:p>
          <a:p>
            <a:r>
              <a:rPr lang="en-US" altLang="en-US"/>
              <a:t>Require Medicare to negotiate drug prices</a:t>
            </a:r>
          </a:p>
          <a:p>
            <a:r>
              <a:rPr lang="en-US" altLang="en-US"/>
              <a:t>Allow Canadian drug imports</a:t>
            </a:r>
          </a:p>
          <a:p>
            <a:r>
              <a:rPr lang="en-US" altLang="en-US"/>
              <a:t>Repeal “Cadillac” tax</a:t>
            </a:r>
          </a:p>
          <a:p>
            <a:r>
              <a:rPr lang="en-US" altLang="en-US"/>
              <a:t>Reduce income inequality</a:t>
            </a:r>
          </a:p>
        </p:txBody>
      </p:sp>
      <p:pic>
        <p:nvPicPr>
          <p:cNvPr id="140288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225" y="4506913"/>
            <a:ext cx="3533775" cy="23510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a:xfrm>
            <a:off x="0" y="609600"/>
            <a:ext cx="9144000" cy="5562600"/>
          </a:xfrm>
        </p:spPr>
        <p:txBody>
          <a:bodyPr/>
          <a:lstStyle/>
          <a:p>
            <a:r>
              <a:rPr lang="en-US" altLang="en-US" sz="5400"/>
              <a:t>American Taxpayers Already Pay More Than People in Nations With National Health Insurance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a:xfrm>
            <a:off x="0" y="609600"/>
            <a:ext cx="9144000" cy="5638800"/>
          </a:xfrm>
        </p:spPr>
        <p:txBody>
          <a:bodyPr/>
          <a:lstStyle/>
          <a:p>
            <a:r>
              <a:rPr lang="en-US" altLang="en-US" sz="5400"/>
              <a:t>The U.S. Trails Other Nations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a:xfrm>
            <a:off x="0" y="609600"/>
            <a:ext cx="9144000" cy="5638800"/>
          </a:xfrm>
        </p:spPr>
        <p:txBody>
          <a:bodyPr/>
          <a:lstStyle/>
          <a:p>
            <a:r>
              <a:rPr lang="en-US" altLang="en-US" sz="5400"/>
              <a:t>High U.S. Costs Don’t Result From Bad Health Habits, Aging or Overuse of Care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descr="HMOCOP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a:xfrm>
            <a:off x="685800" y="609600"/>
            <a:ext cx="7772400" cy="5334000"/>
          </a:xfrm>
        </p:spPr>
        <p:txBody>
          <a:bodyPr/>
          <a:lstStyle/>
          <a:p>
            <a:r>
              <a:rPr lang="en-US" altLang="en-US" sz="5400"/>
              <a:t>Canada’s National Health Insurance Program</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1525"/>
            <a:ext cx="9144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Text Box 3"/>
          <p:cNvSpPr txBox="1">
            <a:spLocks noChangeArrowheads="1"/>
          </p:cNvSpPr>
          <p:nvPr/>
        </p:nvSpPr>
        <p:spPr bwMode="auto">
          <a:xfrm>
            <a:off x="0" y="304800"/>
            <a:ext cx="91440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800" b="1">
                <a:solidFill>
                  <a:schemeClr val="tx2"/>
                </a:solidFill>
                <a:latin typeface="Arial" panose="020B0604020202020204" pitchFamily="34" charset="0"/>
              </a:rPr>
              <a:t>Quality of Care Slightly Better in Canada Than U.S.</a:t>
            </a:r>
          </a:p>
          <a:p>
            <a:pPr algn="ctr">
              <a:spcBef>
                <a:spcPct val="50000"/>
              </a:spcBef>
            </a:pPr>
            <a:r>
              <a:rPr lang="en-US" altLang="en-US" b="1">
                <a:latin typeface="Arial" panose="020B0604020202020204" pitchFamily="34" charset="0"/>
              </a:rPr>
              <a:t>A Meta-Analysis of Patients Treated for Same Illnesses</a:t>
            </a:r>
          </a:p>
          <a:p>
            <a:pPr algn="ctr">
              <a:spcBef>
                <a:spcPct val="50000"/>
              </a:spcBef>
            </a:pPr>
            <a:r>
              <a:rPr lang="en-US" altLang="en-US" b="1">
                <a:latin typeface="Arial" panose="020B0604020202020204" pitchFamily="34" charset="0"/>
              </a:rPr>
              <a:t>(U.S. Studies Included Mostly Insured Patients)  </a:t>
            </a:r>
          </a:p>
        </p:txBody>
      </p:sp>
      <p:sp>
        <p:nvSpPr>
          <p:cNvPr id="206852" name="Text Box 4"/>
          <p:cNvSpPr txBox="1">
            <a:spLocks noChangeArrowheads="1"/>
          </p:cNvSpPr>
          <p:nvPr/>
        </p:nvSpPr>
        <p:spPr bwMode="auto">
          <a:xfrm>
            <a:off x="533400" y="60198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800" b="1">
                <a:solidFill>
                  <a:schemeClr val="tx2"/>
                </a:solidFill>
                <a:latin typeface="Arial" panose="020B0604020202020204" pitchFamily="34" charset="0"/>
              </a:rPr>
              <a:t>Source: Guyatt et al, Open Medicine, April 19, 2007</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5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4" name="Picture 2" descr="CANUSL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2" name="Picture 2" descr="CANM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787458" name="Rectangle 2"/>
          <p:cNvSpPr>
            <a:spLocks noGrp="1" noChangeArrowheads="1"/>
          </p:cNvSpPr>
          <p:nvPr>
            <p:ph type="title" idx="4294967295"/>
          </p:nvPr>
        </p:nvSpPr>
        <p:spPr>
          <a:xfrm>
            <a:off x="228600" y="381000"/>
            <a:ext cx="8432800" cy="1144588"/>
          </a:xfrm>
        </p:spPr>
        <p:txBody>
          <a:bodyPr lIns="0" tIns="0" rIns="0" bIns="0"/>
          <a:lstStyle/>
          <a:p>
            <a:r>
              <a:rPr lang="en-US" altLang="en-US" sz="5100">
                <a:solidFill>
                  <a:srgbClr val="FFFF00"/>
                </a:solidFill>
              </a:rPr>
              <a:t>How Canada Controls Costs</a:t>
            </a:r>
          </a:p>
        </p:txBody>
      </p:sp>
      <p:sp>
        <p:nvSpPr>
          <p:cNvPr id="787459" name="Rectangle 3"/>
          <p:cNvSpPr>
            <a:spLocks noGrp="1" noChangeArrowheads="1"/>
          </p:cNvSpPr>
          <p:nvPr>
            <p:ph type="body" idx="4294967295"/>
          </p:nvPr>
        </p:nvSpPr>
        <p:spPr>
          <a:xfrm>
            <a:off x="671513" y="1906588"/>
            <a:ext cx="7805737" cy="4729162"/>
          </a:xfrm>
        </p:spPr>
        <p:txBody>
          <a:bodyPr lIns="0" tIns="0" rIns="0" bIns="0"/>
          <a:lstStyle/>
          <a:p>
            <a:pPr marL="390525" indent="-292100" defTabSz="414338">
              <a:lnSpc>
                <a:spcPct val="83000"/>
              </a:lnSpc>
              <a:buClr>
                <a:srgbClr val="FF00FF"/>
              </a:buClr>
            </a:pPr>
            <a:r>
              <a:rPr lang="en-US" altLang="en-US" sz="2000">
                <a:solidFill>
                  <a:srgbClr val="FFFFFF"/>
                </a:solidFill>
                <a:cs typeface="Times New Roman" panose="02020603050405020304" pitchFamily="18" charset="0"/>
              </a:rPr>
              <a:t>Low administrative costs - 16.7% of health spending vs. 31.0% in U.S.</a:t>
            </a:r>
          </a:p>
          <a:p>
            <a:pPr marL="390525" indent="-292100" defTabSz="414338">
              <a:lnSpc>
                <a:spcPct val="83000"/>
              </a:lnSpc>
              <a:buClr>
                <a:srgbClr val="FF00FF"/>
              </a:buClr>
            </a:pPr>
            <a:endParaRPr lang="en-US" altLang="en-US" sz="2000">
              <a:solidFill>
                <a:srgbClr val="FFFFFF"/>
              </a:solidFill>
              <a:cs typeface="Times New Roman" panose="02020603050405020304" pitchFamily="18" charset="0"/>
            </a:endParaRPr>
          </a:p>
          <a:p>
            <a:pPr marL="390525" indent="-292100" defTabSz="414338">
              <a:lnSpc>
                <a:spcPct val="83000"/>
              </a:lnSpc>
              <a:buClr>
                <a:srgbClr val="FF00FF"/>
              </a:buClr>
            </a:pPr>
            <a:r>
              <a:rPr lang="en-US" altLang="en-US" sz="2000">
                <a:solidFill>
                  <a:srgbClr val="FFFFFF"/>
                </a:solidFill>
                <a:cs typeface="Times New Roman" panose="02020603050405020304" pitchFamily="18" charset="0"/>
              </a:rPr>
              <a:t>Lump-sum, global budgets for hospitals</a:t>
            </a:r>
          </a:p>
          <a:p>
            <a:pPr marL="390525" indent="-292100" defTabSz="414338">
              <a:lnSpc>
                <a:spcPct val="83000"/>
              </a:lnSpc>
              <a:buClr>
                <a:srgbClr val="FF00FF"/>
              </a:buClr>
            </a:pPr>
            <a:endParaRPr lang="en-US" altLang="en-US" sz="2000">
              <a:solidFill>
                <a:srgbClr val="FFFFFF"/>
              </a:solidFill>
              <a:cs typeface="Times New Roman" panose="02020603050405020304" pitchFamily="18" charset="0"/>
            </a:endParaRPr>
          </a:p>
          <a:p>
            <a:pPr marL="390525" indent="-292100" defTabSz="414338">
              <a:lnSpc>
                <a:spcPct val="83000"/>
              </a:lnSpc>
              <a:buClr>
                <a:srgbClr val="FF00FF"/>
              </a:buClr>
            </a:pPr>
            <a:r>
              <a:rPr lang="en-US" altLang="en-US" sz="2000">
                <a:solidFill>
                  <a:srgbClr val="FFFFFF"/>
                </a:solidFill>
                <a:cs typeface="Times New Roman" panose="02020603050405020304" pitchFamily="18" charset="0"/>
              </a:rPr>
              <a:t>Stringent controls on capital spending for new buildings and equipment</a:t>
            </a:r>
          </a:p>
          <a:p>
            <a:pPr marL="390525" indent="-292100" defTabSz="414338">
              <a:lnSpc>
                <a:spcPct val="83000"/>
              </a:lnSpc>
              <a:buClr>
                <a:srgbClr val="FF00FF"/>
              </a:buClr>
            </a:pPr>
            <a:endParaRPr lang="en-US" altLang="en-US" sz="2000">
              <a:solidFill>
                <a:srgbClr val="FFFFFF"/>
              </a:solidFill>
              <a:cs typeface="Times New Roman" panose="02020603050405020304" pitchFamily="18" charset="0"/>
            </a:endParaRPr>
          </a:p>
          <a:p>
            <a:pPr marL="390525" indent="-292100" defTabSz="414338">
              <a:lnSpc>
                <a:spcPct val="83000"/>
              </a:lnSpc>
              <a:buClr>
                <a:srgbClr val="FF00FF"/>
              </a:buClr>
            </a:pPr>
            <a:r>
              <a:rPr lang="en-US" altLang="en-US" sz="2000">
                <a:solidFill>
                  <a:srgbClr val="FFFFFF"/>
                </a:solidFill>
                <a:cs typeface="Times New Roman" panose="02020603050405020304" pitchFamily="18" charset="0"/>
              </a:rPr>
              <a:t>Single buyer purchasing reins in drug/device prices</a:t>
            </a:r>
          </a:p>
          <a:p>
            <a:pPr marL="390525" indent="-292100" defTabSz="414338">
              <a:lnSpc>
                <a:spcPct val="83000"/>
              </a:lnSpc>
              <a:buClr>
                <a:srgbClr val="FF00FF"/>
              </a:buClr>
            </a:pPr>
            <a:endParaRPr lang="en-US" altLang="en-US" sz="2000">
              <a:solidFill>
                <a:srgbClr val="FFFFFF"/>
              </a:solidFill>
              <a:cs typeface="Times New Roman" panose="02020603050405020304" pitchFamily="18" charset="0"/>
            </a:endParaRPr>
          </a:p>
          <a:p>
            <a:pPr marL="390525" indent="-292100" defTabSz="414338">
              <a:lnSpc>
                <a:spcPct val="83000"/>
              </a:lnSpc>
              <a:buClr>
                <a:srgbClr val="FF00FF"/>
              </a:buClr>
            </a:pPr>
            <a:r>
              <a:rPr lang="en-US" altLang="en-US" sz="2000">
                <a:solidFill>
                  <a:srgbClr val="FFFFFF"/>
                </a:solidFill>
                <a:cs typeface="Times New Roman" panose="02020603050405020304" pitchFamily="18" charset="0"/>
              </a:rPr>
              <a:t>Low litigation and malpractice costs</a:t>
            </a:r>
          </a:p>
          <a:p>
            <a:pPr marL="390525" indent="-292100" defTabSz="414338">
              <a:lnSpc>
                <a:spcPct val="83000"/>
              </a:lnSpc>
              <a:buClr>
                <a:srgbClr val="FF00FF"/>
              </a:buClr>
            </a:pPr>
            <a:endParaRPr lang="en-US" altLang="en-US" sz="2000">
              <a:solidFill>
                <a:srgbClr val="FFFFFF"/>
              </a:solidFill>
              <a:cs typeface="Times New Roman" panose="02020603050405020304" pitchFamily="18" charset="0"/>
            </a:endParaRPr>
          </a:p>
          <a:p>
            <a:pPr marL="390525" indent="-292100" defTabSz="414338">
              <a:lnSpc>
                <a:spcPct val="83000"/>
              </a:lnSpc>
              <a:buClr>
                <a:srgbClr val="FF00FF"/>
              </a:buClr>
            </a:pPr>
            <a:r>
              <a:rPr lang="en-US" altLang="en-US" sz="2000">
                <a:solidFill>
                  <a:srgbClr val="FFFFFF"/>
                </a:solidFill>
                <a:cs typeface="Times New Roman" panose="02020603050405020304" pitchFamily="18" charset="0"/>
              </a:rPr>
              <a:t>Emphasis on primary care</a:t>
            </a:r>
          </a:p>
          <a:p>
            <a:pPr marL="390525" indent="-292100" defTabSz="414338">
              <a:lnSpc>
                <a:spcPct val="83000"/>
              </a:lnSpc>
              <a:buClr>
                <a:srgbClr val="FF00FF"/>
              </a:buClr>
            </a:pPr>
            <a:endParaRPr lang="en-US" altLang="en-US" sz="2000">
              <a:solidFill>
                <a:srgbClr val="FFFFFF"/>
              </a:solidFill>
              <a:cs typeface="Times New Roman" panose="02020603050405020304" pitchFamily="18" charset="0"/>
            </a:endParaRPr>
          </a:p>
          <a:p>
            <a:pPr marL="390525" indent="-292100" defTabSz="414338">
              <a:lnSpc>
                <a:spcPct val="83000"/>
              </a:lnSpc>
              <a:buClr>
                <a:srgbClr val="FF00FF"/>
              </a:buClr>
            </a:pPr>
            <a:r>
              <a:rPr lang="en-US" altLang="en-US" sz="2000">
                <a:solidFill>
                  <a:srgbClr val="FFFFFF"/>
                </a:solidFill>
                <a:cs typeface="Times New Roman" panose="02020603050405020304" pitchFamily="18" charset="0"/>
              </a:rPr>
              <a:t>Exclusion of private insurers - private plans overcharged U.S. Medicare by $34 billion in 2012</a:t>
            </a:r>
          </a:p>
          <a:p>
            <a:pPr marL="390525" indent="-292100" defTabSz="414338">
              <a:lnSpc>
                <a:spcPct val="83000"/>
              </a:lnSpc>
            </a:pPr>
            <a:endParaRPr lang="en-US" altLang="en-US" sz="2000">
              <a:solidFill>
                <a:srgbClr val="FFFFFF"/>
              </a:solidFill>
            </a:endParaRPr>
          </a:p>
        </p:txBody>
      </p:sp>
      <p:sp>
        <p:nvSpPr>
          <p:cNvPr id="787460" name="Text Box 4"/>
          <p:cNvSpPr txBox="1">
            <a:spLocks noChangeArrowheads="1"/>
          </p:cNvSpPr>
          <p:nvPr/>
        </p:nvSpPr>
        <p:spPr bwMode="auto">
          <a:xfrm>
            <a:off x="2133600" y="6400800"/>
            <a:ext cx="6151563"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93000"/>
              </a:lnSpc>
              <a:buClr>
                <a:srgbClr val="000000"/>
              </a:buClr>
              <a:buSzPct val="45000"/>
            </a:pPr>
            <a:r>
              <a:rPr lang="en-US" altLang="en-US" sz="1600">
                <a:solidFill>
                  <a:srgbClr val="FFFFFF"/>
                </a:solidFill>
              </a:rPr>
              <a:t>Source: Himmelstein &amp; Woolhandler, Arch Intern Med, December, 2012</a:t>
            </a:r>
            <a:endParaRPr lang="en-US" altLang="en-US"/>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MI_DE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8" name="Picture 2" descr="MEDSCH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POLL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8" name="Picture 2" descr="POLL79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0" y="609600"/>
            <a:ext cx="9144000" cy="5410200"/>
          </a:xfrm>
        </p:spPr>
        <p:txBody>
          <a:bodyPr/>
          <a:lstStyle/>
          <a:p>
            <a:r>
              <a:rPr lang="en-US" altLang="en-US" sz="8000"/>
              <a:t>A National Health Program for the U.S.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63266" name="Rectangle 2"/>
          <p:cNvSpPr>
            <a:spLocks noGrp="1" noChangeArrowheads="1"/>
          </p:cNvSpPr>
          <p:nvPr>
            <p:ph type="title"/>
          </p:nvPr>
        </p:nvSpPr>
        <p:spPr>
          <a:xfrm>
            <a:off x="0" y="274638"/>
            <a:ext cx="9144000" cy="1143000"/>
          </a:xfrm>
        </p:spPr>
        <p:txBody>
          <a:bodyPr/>
          <a:lstStyle/>
          <a:p>
            <a:r>
              <a:rPr lang="en-US" altLang="en-US" sz="4000">
                <a:solidFill>
                  <a:srgbClr val="FFFF00"/>
                </a:solidFill>
              </a:rPr>
              <a:t>Medication Co-pays Increased Post-MI Vascular Events in Minorities – An RCT</a:t>
            </a:r>
          </a:p>
        </p:txBody>
      </p:sp>
      <p:pic>
        <p:nvPicPr>
          <p:cNvPr id="1163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04250" cy="4981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3268" name="Text Box 4"/>
          <p:cNvSpPr txBox="1">
            <a:spLocks noChangeArrowheads="1"/>
          </p:cNvSpPr>
          <p:nvPr/>
        </p:nvSpPr>
        <p:spPr bwMode="auto">
          <a:xfrm>
            <a:off x="1143000" y="6491288"/>
            <a:ext cx="337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solidFill>
                  <a:srgbClr val="FFFF00"/>
                </a:solidFill>
                <a:latin typeface="Arial" panose="020B0604020202020204" pitchFamily="34" charset="0"/>
              </a:rPr>
              <a:t>Source: Health Aff 2014:33:863</a:t>
            </a:r>
          </a:p>
        </p:txBody>
      </p:sp>
      <p:sp>
        <p:nvSpPr>
          <p:cNvPr id="1163269" name="Text Box 5"/>
          <p:cNvSpPr txBox="1">
            <a:spLocks noChangeArrowheads="1"/>
          </p:cNvSpPr>
          <p:nvPr/>
        </p:nvSpPr>
        <p:spPr bwMode="auto">
          <a:xfrm>
            <a:off x="1371600" y="3962400"/>
            <a:ext cx="1828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800">
                <a:latin typeface="Arial" panose="020B0604020202020204" pitchFamily="34" charset="0"/>
              </a:rPr>
              <a:t>Co-Pay Group</a:t>
            </a:r>
          </a:p>
        </p:txBody>
      </p:sp>
      <p:sp>
        <p:nvSpPr>
          <p:cNvPr id="1163270" name="Text Box 6"/>
          <p:cNvSpPr txBox="1">
            <a:spLocks noChangeArrowheads="1"/>
          </p:cNvSpPr>
          <p:nvPr/>
        </p:nvSpPr>
        <p:spPr bwMode="auto">
          <a:xfrm>
            <a:off x="3124200" y="4953000"/>
            <a:ext cx="2971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800">
                <a:latin typeface="Arial" panose="020B0604020202020204" pitchFamily="34" charset="0"/>
              </a:rPr>
              <a:t>Free Med Group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026" descr="BKPTC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532482" name="Picture 2" descr="06wealth-1-article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1797050"/>
            <a:ext cx="6221412" cy="3422650"/>
          </a:xfrm>
          <a:prstGeom prst="rect">
            <a:avLst/>
          </a:prstGeom>
          <a:noFill/>
          <a:extLst>
            <a:ext uri="{909E8E84-426E-40DD-AFC4-6F175D3DCCD1}">
              <a14:hiddenFill xmlns:a14="http://schemas.microsoft.com/office/drawing/2010/main">
                <a:solidFill>
                  <a:srgbClr val="FFFFFF"/>
                </a:solidFill>
              </a14:hiddenFill>
            </a:ext>
          </a:extLst>
        </p:spPr>
      </p:pic>
      <p:sp>
        <p:nvSpPr>
          <p:cNvPr id="532483" name="Rectangle 3"/>
          <p:cNvSpPr>
            <a:spLocks noChangeArrowheads="1"/>
          </p:cNvSpPr>
          <p:nvPr/>
        </p:nvSpPr>
        <p:spPr bwMode="auto">
          <a:xfrm>
            <a:off x="414338" y="1036638"/>
            <a:ext cx="9144000" cy="879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sz="2400">
                <a:solidFill>
                  <a:schemeClr val="tx1"/>
                </a:solidFill>
                <a:latin typeface="Times New Roman" panose="02020603050405020304" pitchFamily="18" charset="0"/>
              </a:defRPr>
            </a:lvl1pPr>
            <a:lvl2pPr marL="412750" defTabSz="828675">
              <a:defRPr sz="2400">
                <a:solidFill>
                  <a:schemeClr val="tx1"/>
                </a:solidFill>
                <a:latin typeface="Times New Roman" panose="02020603050405020304" pitchFamily="18" charset="0"/>
              </a:defRPr>
            </a:lvl2pPr>
            <a:lvl3pPr marL="828675" defTabSz="828675">
              <a:defRPr sz="2400">
                <a:solidFill>
                  <a:schemeClr val="tx1"/>
                </a:solidFill>
                <a:latin typeface="Times New Roman" panose="02020603050405020304" pitchFamily="18" charset="0"/>
              </a:defRPr>
            </a:lvl3pPr>
            <a:lvl4pPr marL="1241425" defTabSz="828675">
              <a:defRPr sz="2400">
                <a:solidFill>
                  <a:schemeClr val="tx1"/>
                </a:solidFill>
                <a:latin typeface="Times New Roman" panose="02020603050405020304" pitchFamily="18" charset="0"/>
              </a:defRPr>
            </a:lvl4pPr>
            <a:lvl5pPr marL="1655763" defTabSz="828675">
              <a:defRPr sz="2400">
                <a:solidFill>
                  <a:schemeClr val="tx1"/>
                </a:solidFill>
                <a:latin typeface="Times New Roman" panose="02020603050405020304" pitchFamily="18" charset="0"/>
              </a:defRPr>
            </a:lvl5pPr>
            <a:lvl6pPr marL="2112963" indent="3175" defTabSz="828675" eaLnBrk="0" fontAlgn="base" hangingPunct="0">
              <a:spcBef>
                <a:spcPct val="0"/>
              </a:spcBef>
              <a:spcAft>
                <a:spcPct val="0"/>
              </a:spcAft>
              <a:defRPr sz="2400">
                <a:solidFill>
                  <a:schemeClr val="tx1"/>
                </a:solidFill>
                <a:latin typeface="Times New Roman" panose="02020603050405020304" pitchFamily="18" charset="0"/>
              </a:defRPr>
            </a:lvl6pPr>
            <a:lvl7pPr marL="2570163" indent="3175" defTabSz="828675" eaLnBrk="0" fontAlgn="base" hangingPunct="0">
              <a:spcBef>
                <a:spcPct val="0"/>
              </a:spcBef>
              <a:spcAft>
                <a:spcPct val="0"/>
              </a:spcAft>
              <a:defRPr sz="2400">
                <a:solidFill>
                  <a:schemeClr val="tx1"/>
                </a:solidFill>
                <a:latin typeface="Times New Roman" panose="02020603050405020304" pitchFamily="18" charset="0"/>
              </a:defRPr>
            </a:lvl7pPr>
            <a:lvl8pPr marL="3027363" indent="3175" defTabSz="828675" eaLnBrk="0" fontAlgn="base" hangingPunct="0">
              <a:spcBef>
                <a:spcPct val="0"/>
              </a:spcBef>
              <a:spcAft>
                <a:spcPct val="0"/>
              </a:spcAft>
              <a:defRPr sz="2400">
                <a:solidFill>
                  <a:schemeClr val="tx1"/>
                </a:solidFill>
                <a:latin typeface="Times New Roman" panose="02020603050405020304" pitchFamily="18" charset="0"/>
              </a:defRPr>
            </a:lvl8pPr>
            <a:lvl9pPr marL="3484563" indent="3175" defTabSz="828675" eaLnBrk="0" fontAlgn="base" hangingPunct="0">
              <a:spcBef>
                <a:spcPct val="0"/>
              </a:spcBef>
              <a:spcAft>
                <a:spcPct val="0"/>
              </a:spcAft>
              <a:defRPr sz="2400">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en-US" sz="700" b="1">
                <a:solidFill>
                  <a:srgbClr val="000000"/>
                </a:solidFill>
              </a:rPr>
              <a:t>Wealth Matters</a:t>
            </a:r>
          </a:p>
          <a:p>
            <a:r>
              <a:rPr lang="en-GB" altLang="en-US" b="1">
                <a:solidFill>
                  <a:srgbClr val="000000"/>
                </a:solidFill>
              </a:rPr>
              <a:t>Planning for Retirement? Don’t Forget Health Care Costs</a:t>
            </a:r>
          </a:p>
          <a:p>
            <a:endParaRPr lang="en-GB" altLang="en-US" sz="2200">
              <a:solidFill>
                <a:srgbClr val="000000"/>
              </a:solidFill>
            </a:endParaRPr>
          </a:p>
        </p:txBody>
      </p:sp>
      <p:pic>
        <p:nvPicPr>
          <p:cNvPr id="532484" name="Picture 4" descr="The New York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0" y="276225"/>
            <a:ext cx="3930650" cy="663575"/>
          </a:xfrm>
          <a:prstGeom prst="rect">
            <a:avLst/>
          </a:prstGeom>
          <a:noFill/>
          <a:extLst>
            <a:ext uri="{909E8E84-426E-40DD-AFC4-6F175D3DCCD1}">
              <a14:hiddenFill xmlns:a14="http://schemas.microsoft.com/office/drawing/2010/main">
                <a:solidFill>
                  <a:srgbClr val="FFFFFF"/>
                </a:solidFill>
              </a14:hiddenFill>
            </a:ext>
          </a:extLst>
        </p:spPr>
      </p:pic>
      <p:sp>
        <p:nvSpPr>
          <p:cNvPr id="532485" name="Text Box 5"/>
          <p:cNvSpPr txBox="1">
            <a:spLocks noChangeArrowheads="1"/>
          </p:cNvSpPr>
          <p:nvPr/>
        </p:nvSpPr>
        <p:spPr bwMode="auto">
          <a:xfrm>
            <a:off x="346075" y="5530850"/>
            <a:ext cx="8570913" cy="11636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sz="2400">
                <a:solidFill>
                  <a:schemeClr val="tx1"/>
                </a:solidFill>
                <a:latin typeface="Times New Roman" panose="02020603050405020304" pitchFamily="18" charset="0"/>
              </a:defRPr>
            </a:lvl1pPr>
            <a:lvl2pPr marL="412750" defTabSz="828675">
              <a:defRPr sz="2400">
                <a:solidFill>
                  <a:schemeClr val="tx1"/>
                </a:solidFill>
                <a:latin typeface="Times New Roman" panose="02020603050405020304" pitchFamily="18" charset="0"/>
              </a:defRPr>
            </a:lvl2pPr>
            <a:lvl3pPr marL="828675" defTabSz="828675">
              <a:defRPr sz="2400">
                <a:solidFill>
                  <a:schemeClr val="tx1"/>
                </a:solidFill>
                <a:latin typeface="Times New Roman" panose="02020603050405020304" pitchFamily="18" charset="0"/>
              </a:defRPr>
            </a:lvl3pPr>
            <a:lvl4pPr marL="1241425" defTabSz="828675">
              <a:defRPr sz="2400">
                <a:solidFill>
                  <a:schemeClr val="tx1"/>
                </a:solidFill>
                <a:latin typeface="Times New Roman" panose="02020603050405020304" pitchFamily="18" charset="0"/>
              </a:defRPr>
            </a:lvl4pPr>
            <a:lvl5pPr marL="1655763" defTabSz="828675">
              <a:defRPr sz="2400">
                <a:solidFill>
                  <a:schemeClr val="tx1"/>
                </a:solidFill>
                <a:latin typeface="Times New Roman" panose="02020603050405020304" pitchFamily="18" charset="0"/>
              </a:defRPr>
            </a:lvl5pPr>
            <a:lvl6pPr marL="2112963" indent="3175" defTabSz="828675" eaLnBrk="0" fontAlgn="base" hangingPunct="0">
              <a:spcBef>
                <a:spcPct val="0"/>
              </a:spcBef>
              <a:spcAft>
                <a:spcPct val="0"/>
              </a:spcAft>
              <a:defRPr sz="2400">
                <a:solidFill>
                  <a:schemeClr val="tx1"/>
                </a:solidFill>
                <a:latin typeface="Times New Roman" panose="02020603050405020304" pitchFamily="18" charset="0"/>
              </a:defRPr>
            </a:lvl6pPr>
            <a:lvl7pPr marL="2570163" indent="3175" defTabSz="828675" eaLnBrk="0" fontAlgn="base" hangingPunct="0">
              <a:spcBef>
                <a:spcPct val="0"/>
              </a:spcBef>
              <a:spcAft>
                <a:spcPct val="0"/>
              </a:spcAft>
              <a:defRPr sz="2400">
                <a:solidFill>
                  <a:schemeClr val="tx1"/>
                </a:solidFill>
                <a:latin typeface="Times New Roman" panose="02020603050405020304" pitchFamily="18" charset="0"/>
              </a:defRPr>
            </a:lvl7pPr>
            <a:lvl8pPr marL="3027363" indent="3175" defTabSz="828675" eaLnBrk="0" fontAlgn="base" hangingPunct="0">
              <a:spcBef>
                <a:spcPct val="0"/>
              </a:spcBef>
              <a:spcAft>
                <a:spcPct val="0"/>
              </a:spcAft>
              <a:defRPr sz="2400">
                <a:solidFill>
                  <a:schemeClr val="tx1"/>
                </a:solidFill>
                <a:latin typeface="Times New Roman" panose="02020603050405020304" pitchFamily="18" charset="0"/>
              </a:defRPr>
            </a:lvl8pPr>
            <a:lvl9pPr marL="3484563" indent="3175" defTabSz="828675" eaLnBrk="0" fontAlgn="base" hangingPunct="0">
              <a:spcBef>
                <a:spcPct val="0"/>
              </a:spcBef>
              <a:spcAft>
                <a:spcPct val="0"/>
              </a:spcAft>
              <a:defRPr sz="2400">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US" altLang="en-US" sz="2500">
                <a:solidFill>
                  <a:schemeClr val="accent2"/>
                </a:solidFill>
              </a:rPr>
              <a:t>“Medicare . . .  Covers only 51% of health care services. . . . For a 65 year  old couple retiring this year, the cost of health care in retirement will be $240,000.</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85800" y="609600"/>
            <a:ext cx="7772400" cy="5715000"/>
          </a:xfrm>
        </p:spPr>
        <p:txBody>
          <a:bodyPr/>
          <a:lstStyle/>
          <a:p>
            <a:r>
              <a:rPr lang="en-US" altLang="en-US" sz="8000"/>
              <a:t>Rising Economic Inequality</a:t>
            </a:r>
            <a:r>
              <a:rPr lang="en-US" altLang="en-US"/>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0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762000" y="533400"/>
            <a:ext cx="7772400" cy="5715000"/>
          </a:xfrm>
        </p:spPr>
        <p:txBody>
          <a:bodyPr/>
          <a:lstStyle/>
          <a:p>
            <a:r>
              <a:rPr lang="en-US" altLang="en-US" sz="8800"/>
              <a:t>Persistent Racial Inequalities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2" descr="IMIGR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a:xfrm>
            <a:off x="685800" y="609600"/>
            <a:ext cx="7772400" cy="5257800"/>
          </a:xfrm>
        </p:spPr>
        <p:txBody>
          <a:bodyPr/>
          <a:lstStyle/>
          <a:p>
            <a:r>
              <a:rPr lang="en-US" altLang="en-US" sz="8000"/>
              <a:t>Rationing Amidst a Surplus of Care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smtClean="0"/>
              <a:t>Unnecessary Procedures</a:t>
            </a:r>
          </a:p>
        </p:txBody>
      </p:sp>
      <p:sp>
        <p:nvSpPr>
          <p:cNvPr id="157699" name="Rectangle 3"/>
          <p:cNvSpPr>
            <a:spLocks noGrp="1" noChangeArrowheads="1"/>
          </p:cNvSpPr>
          <p:nvPr>
            <p:ph type="body" idx="1"/>
          </p:nvPr>
        </p:nvSpPr>
        <p:spPr/>
        <p:txBody>
          <a:bodyPr/>
          <a:lstStyle/>
          <a:p>
            <a:endParaRPr lang="en-US" altLang="en-US" smtClean="0"/>
          </a:p>
        </p:txBody>
      </p:sp>
      <p:pic>
        <p:nvPicPr>
          <p:cNvPr id="157700" name="Picture 4" descr="over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0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685800" y="609600"/>
            <a:ext cx="7772400" cy="5257800"/>
          </a:xfrm>
        </p:spPr>
        <p:txBody>
          <a:bodyPr/>
          <a:lstStyle/>
          <a:p>
            <a:r>
              <a:rPr lang="en-US" altLang="en-US" sz="8000"/>
              <a:t>Administrative Overhead Rising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a:xfrm>
            <a:off x="0" y="609600"/>
            <a:ext cx="9144000" cy="5410200"/>
          </a:xfrm>
        </p:spPr>
        <p:txBody>
          <a:bodyPr/>
          <a:lstStyle/>
          <a:p>
            <a:r>
              <a:rPr lang="en-US" altLang="en-US" sz="5400"/>
              <a:t>Investor-Owned Care:</a:t>
            </a:r>
            <a:br>
              <a:rPr lang="en-US" altLang="en-US" sz="5400"/>
            </a:br>
            <a:r>
              <a:rPr lang="en-US" altLang="en-US" sz="5400"/>
              <a:t>Inflated Costs, Inferior Quality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685800" y="609600"/>
            <a:ext cx="7772400" cy="5638800"/>
          </a:xfrm>
        </p:spPr>
        <p:txBody>
          <a:bodyPr/>
          <a:lstStyle/>
          <a:p>
            <a:r>
              <a:rPr lang="en-US" altLang="en-US" sz="7200"/>
              <a:t>Medicaid:</a:t>
            </a:r>
            <a:br>
              <a:rPr lang="en-US" altLang="en-US" sz="7200"/>
            </a:br>
            <a:r>
              <a:rPr lang="en-US" altLang="en-US" sz="7200"/>
              <a:t>Poor Access, But Better Than Nothing</a:t>
            </a:r>
            <a:endParaRPr lang="en-US" altLang="en-US" sz="7200"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Rectangle 2"/>
          <p:cNvSpPr>
            <a:spLocks noGrp="1" noChangeArrowheads="1"/>
          </p:cNvSpPr>
          <p:nvPr>
            <p:ph type="title"/>
          </p:nvPr>
        </p:nvSpPr>
        <p:spPr/>
        <p:txBody>
          <a:bodyPr/>
          <a:lstStyle/>
          <a:p>
            <a:r>
              <a:rPr lang="en-US" altLang="en-US" sz="4000">
                <a:solidFill>
                  <a:schemeClr val="folHlink"/>
                </a:solidFill>
              </a:rPr>
              <a:t>Academic Leaders on For-Profit Health Corporations’ Boards</a:t>
            </a:r>
            <a:r>
              <a:rPr lang="en-US" altLang="en-US" sz="4000"/>
              <a:t> </a:t>
            </a:r>
          </a:p>
        </p:txBody>
      </p:sp>
      <p:graphicFrame>
        <p:nvGraphicFramePr>
          <p:cNvPr id="1372163" name="Group 3"/>
          <p:cNvGraphicFramePr>
            <a:graphicFrameLocks noGrp="1"/>
          </p:cNvGraphicFramePr>
          <p:nvPr>
            <p:ph type="tbl" idx="1"/>
          </p:nvPr>
        </p:nvGraphicFramePr>
        <p:xfrm>
          <a:off x="457200" y="1600200"/>
          <a:ext cx="8229600" cy="4906963"/>
        </p:xfrm>
        <a:graphic>
          <a:graphicData uri="http://schemas.openxmlformats.org/drawingml/2006/table">
            <a:tbl>
              <a:tblPr/>
              <a:tblGrid>
                <a:gridCol w="2362200"/>
                <a:gridCol w="1981200"/>
                <a:gridCol w="1981200"/>
                <a:gridCol w="1905000"/>
              </a:tblGrid>
              <a:tr h="6461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folHlink"/>
                          </a:solidFill>
                          <a:effectLst/>
                          <a:latin typeface="Arial" panose="020B0604020202020204" pitchFamily="34" charset="0"/>
                          <a:cs typeface="Arial" panose="020B0604020202020204" pitchFamily="34" charset="0"/>
                        </a:rPr>
                        <a:t>Academic 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folHlink"/>
                          </a:solidFill>
                          <a:effectLst/>
                          <a:latin typeface="Arial" panose="020B0604020202020204" pitchFamily="34" charset="0"/>
                          <a:cs typeface="Arial" panose="020B0604020202020204" pitchFamily="34" charset="0"/>
                        </a:rPr>
                        <a:t># of Directorships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folHlink"/>
                          </a:solidFill>
                          <a:effectLst/>
                          <a:latin typeface="Arial" panose="020B0604020202020204" pitchFamily="34" charset="0"/>
                          <a:cs typeface="Arial" panose="020B0604020202020204" pitchFamily="34" charset="0"/>
                        </a:rPr>
                        <a:t>Pay per Directorship (median)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folHlink"/>
                          </a:solidFill>
                          <a:effectLst/>
                          <a:latin typeface="Arial" panose="020B0604020202020204" pitchFamily="34" charset="0"/>
                          <a:cs typeface="Arial" panose="020B0604020202020204" pitchFamily="34" charset="0"/>
                        </a:rPr>
                        <a:t>Shares Owned (mean)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Hosp/system CEO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42,445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$268,000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32,113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Dept. Chair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$103,000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65,574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5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Professor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171,856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Trustee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$227,000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342,198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Any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309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$193,000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193,629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72205" name="Text Box 45"/>
          <p:cNvSpPr txBox="1">
            <a:spLocks noChangeArrowheads="1"/>
          </p:cNvSpPr>
          <p:nvPr/>
        </p:nvSpPr>
        <p:spPr bwMode="auto">
          <a:xfrm>
            <a:off x="990600" y="6629400"/>
            <a:ext cx="640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1800">
              <a:latin typeface="Arial" panose="020B0604020202020204" pitchFamily="34" charset="0"/>
            </a:endParaRPr>
          </a:p>
        </p:txBody>
      </p:sp>
      <p:sp>
        <p:nvSpPr>
          <p:cNvPr id="1372206" name="Text Box 46"/>
          <p:cNvSpPr txBox="1">
            <a:spLocks noChangeArrowheads="1"/>
          </p:cNvSpPr>
          <p:nvPr/>
        </p:nvSpPr>
        <p:spPr bwMode="auto">
          <a:xfrm>
            <a:off x="990600" y="6553200"/>
            <a:ext cx="624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800">
                <a:solidFill>
                  <a:schemeClr val="folHlink"/>
                </a:solidFill>
                <a:latin typeface="Arial" panose="020B0604020202020204" pitchFamily="34" charset="0"/>
              </a:rPr>
              <a:t>Source: BMJ 2015;351:H4826</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3186" name="Picture 2" descr="ScreenHunter_32 O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3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2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2050"/>
            <a:ext cx="9144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2979" name="Text Box 3"/>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3200" b="1">
                <a:solidFill>
                  <a:srgbClr val="FFFF00"/>
                </a:solidFill>
              </a:rPr>
              <a:t>For-Profit Hospitals’ Death Rates are 2% Higher</a:t>
            </a:r>
            <a:endParaRPr lang="en-US" altLang="en-US" sz="1400"/>
          </a:p>
        </p:txBody>
      </p:sp>
      <p:sp>
        <p:nvSpPr>
          <p:cNvPr id="1022980" name="Text Box 4"/>
          <p:cNvSpPr txBox="1">
            <a:spLocks noChangeArrowheads="1"/>
          </p:cNvSpPr>
          <p:nvPr/>
        </p:nvSpPr>
        <p:spPr bwMode="auto">
          <a:xfrm>
            <a:off x="4114800" y="685800"/>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a:solidFill>
                  <a:srgbClr val="FFFF66"/>
                </a:solidFill>
              </a:rPr>
              <a:t>Source: CMAJ 2002;166:1399</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5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5213"/>
            <a:ext cx="91440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27" name="Text Box 3"/>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4000" b="1">
                <a:solidFill>
                  <a:srgbClr val="FFFF66"/>
                </a:solidFill>
              </a:rPr>
              <a:t>For-Profit Hospitals Cost 19% More</a:t>
            </a:r>
          </a:p>
        </p:txBody>
      </p:sp>
      <p:sp>
        <p:nvSpPr>
          <p:cNvPr id="1025028" name="Text Box 4"/>
          <p:cNvSpPr txBox="1">
            <a:spLocks noChangeArrowheads="1"/>
          </p:cNvSpPr>
          <p:nvPr/>
        </p:nvSpPr>
        <p:spPr bwMode="auto">
          <a:xfrm>
            <a:off x="5181600" y="6858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rgbClr val="FFFF66"/>
                </a:solidFill>
              </a:rPr>
              <a:t>Source: CMAJ 2004;170:1817</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9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3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699" name="Rectangle 3"/>
          <p:cNvSpPr>
            <a:spLocks noChangeArrowheads="1"/>
          </p:cNvSpPr>
          <p:nvPr/>
        </p:nvSpPr>
        <p:spPr bwMode="auto">
          <a:xfrm>
            <a:off x="-304800" y="6248400"/>
            <a:ext cx="10058400" cy="609600"/>
          </a:xfrm>
          <a:prstGeom prst="rect">
            <a:avLst/>
          </a:prstGeom>
          <a:solidFill>
            <a:schemeClr val="accent1"/>
          </a:solidFill>
          <a:ln w="9525">
            <a:solidFill>
              <a:schemeClr val="tx1"/>
            </a:solidFill>
            <a:miter lim="800000"/>
            <a:headEnd/>
            <a:tailEnd/>
          </a:ln>
        </p:spPr>
        <p:txBody>
          <a:bodyPr wrap="none" lIns="91291" tIns="45648" rIns="91291" bIns="4564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53700" name="Rectangle 4"/>
          <p:cNvSpPr>
            <a:spLocks noChangeArrowheads="1"/>
          </p:cNvSpPr>
          <p:nvPr/>
        </p:nvSpPr>
        <p:spPr bwMode="auto">
          <a:xfrm>
            <a:off x="9372600" y="0"/>
            <a:ext cx="381000" cy="6248400"/>
          </a:xfrm>
          <a:prstGeom prst="rect">
            <a:avLst/>
          </a:prstGeom>
          <a:solidFill>
            <a:schemeClr val="accent1"/>
          </a:solidFill>
          <a:ln w="9525">
            <a:solidFill>
              <a:schemeClr val="tx1"/>
            </a:solidFill>
            <a:miter lim="800000"/>
            <a:headEnd/>
            <a:tailEnd/>
          </a:ln>
        </p:spPr>
        <p:txBody>
          <a:bodyPr wrap="none" lIns="91291" tIns="45648" rIns="91291" bIns="4564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53701" name="Rectangle 5"/>
          <p:cNvSpPr>
            <a:spLocks noChangeArrowheads="1"/>
          </p:cNvSpPr>
          <p:nvPr/>
        </p:nvSpPr>
        <p:spPr bwMode="auto">
          <a:xfrm>
            <a:off x="0" y="0"/>
            <a:ext cx="9525000" cy="1066800"/>
          </a:xfrm>
          <a:prstGeom prst="rect">
            <a:avLst/>
          </a:prstGeom>
          <a:solidFill>
            <a:schemeClr val="accent1"/>
          </a:solidFill>
          <a:ln w="9525">
            <a:solidFill>
              <a:schemeClr val="tx1"/>
            </a:solidFill>
            <a:miter lim="800000"/>
            <a:headEnd/>
            <a:tailEnd/>
          </a:ln>
        </p:spPr>
        <p:txBody>
          <a:bodyPr wrap="none" lIns="91291" tIns="45648" rIns="91291" bIns="4564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53702" name="Text Box 6"/>
          <p:cNvSpPr txBox="1">
            <a:spLocks noChangeArrowheads="1"/>
          </p:cNvSpPr>
          <p:nvPr/>
        </p:nvSpPr>
        <p:spPr bwMode="auto">
          <a:xfrm>
            <a:off x="-76200" y="304800"/>
            <a:ext cx="9220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000" b="1">
                <a:solidFill>
                  <a:srgbClr val="FFFF00"/>
                </a:solidFill>
              </a:rPr>
              <a:t>For-Profit Dialysis Clinics’ Death Rates are 9% Higher</a:t>
            </a:r>
            <a:endParaRPr lang="en-US" altLang="en-US" sz="1400">
              <a:solidFill>
                <a:srgbClr val="FFFF00"/>
              </a:solidFill>
            </a:endParaRPr>
          </a:p>
        </p:txBody>
      </p:sp>
      <p:sp>
        <p:nvSpPr>
          <p:cNvPr id="1053703" name="Text Box 7"/>
          <p:cNvSpPr txBox="1">
            <a:spLocks noChangeArrowheads="1"/>
          </p:cNvSpPr>
          <p:nvPr/>
        </p:nvSpPr>
        <p:spPr bwMode="auto">
          <a:xfrm>
            <a:off x="4808538" y="6491288"/>
            <a:ext cx="411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800" b="1">
                <a:solidFill>
                  <a:srgbClr val="FFFF00"/>
                </a:solidFill>
              </a:rPr>
              <a:t>Source: JAMA 2002;288:2449</a:t>
            </a:r>
            <a:endParaRPr lang="en-US" altLang="en-US" sz="1400">
              <a:solidFill>
                <a:srgbClr val="FFFF00"/>
              </a:solidFill>
            </a:endParaRPr>
          </a:p>
        </p:txBody>
      </p:sp>
      <p:sp>
        <p:nvSpPr>
          <p:cNvPr id="1053704" name="Rectangle 8"/>
          <p:cNvSpPr>
            <a:spLocks noChangeArrowheads="1"/>
          </p:cNvSpPr>
          <p:nvPr/>
        </p:nvSpPr>
        <p:spPr bwMode="auto">
          <a:xfrm>
            <a:off x="9144000" y="4343400"/>
            <a:ext cx="76200" cy="1981200"/>
          </a:xfrm>
          <a:prstGeom prst="rect">
            <a:avLst/>
          </a:prstGeom>
          <a:solidFill>
            <a:schemeClr val="accent1"/>
          </a:solidFill>
          <a:ln w="9525">
            <a:solidFill>
              <a:schemeClr val="tx1"/>
            </a:solidFill>
            <a:miter lim="800000"/>
            <a:headEnd/>
            <a:tailEnd/>
          </a:ln>
        </p:spPr>
        <p:txBody>
          <a:bodyPr wrap="none" lIns="91291" tIns="45648" rIns="91291" bIns="4564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53705" name="Rectangle 9"/>
          <p:cNvSpPr>
            <a:spLocks noChangeArrowheads="1"/>
          </p:cNvSpPr>
          <p:nvPr/>
        </p:nvSpPr>
        <p:spPr bwMode="auto">
          <a:xfrm>
            <a:off x="8839200" y="838200"/>
            <a:ext cx="685800" cy="5486400"/>
          </a:xfrm>
          <a:prstGeom prst="rect">
            <a:avLst/>
          </a:prstGeom>
          <a:solidFill>
            <a:schemeClr val="accent1"/>
          </a:solidFill>
          <a:ln w="9525">
            <a:solidFill>
              <a:schemeClr val="tx1"/>
            </a:solidFill>
            <a:miter lim="800000"/>
            <a:headEnd/>
            <a:tailEnd/>
          </a:ln>
        </p:spPr>
        <p:txBody>
          <a:bodyPr wrap="none" lIns="91291" tIns="45648" rIns="91291" bIns="4564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053706" name="Rectangle 10"/>
          <p:cNvSpPr>
            <a:spLocks noChangeArrowheads="1"/>
          </p:cNvSpPr>
          <p:nvPr/>
        </p:nvSpPr>
        <p:spPr bwMode="auto">
          <a:xfrm>
            <a:off x="-533400" y="0"/>
            <a:ext cx="533400" cy="6858000"/>
          </a:xfrm>
          <a:prstGeom prst="rect">
            <a:avLst/>
          </a:prstGeom>
          <a:solidFill>
            <a:schemeClr val="accent1"/>
          </a:solidFill>
          <a:ln w="9525">
            <a:solidFill>
              <a:schemeClr val="tx1"/>
            </a:solidFill>
            <a:miter lim="800000"/>
            <a:headEnd/>
            <a:tailEnd/>
          </a:ln>
        </p:spPr>
        <p:txBody>
          <a:bodyPr wrap="none" lIns="91291" tIns="45648" rIns="91291" bIns="4564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5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p:txBody>
          <a:bodyPr/>
          <a:lstStyle/>
          <a:p>
            <a:r>
              <a:rPr lang="en-US" altLang="en-US"/>
              <a:t>Drug Companies’ Cost Structure</a:t>
            </a:r>
          </a:p>
        </p:txBody>
      </p:sp>
      <p:sp>
        <p:nvSpPr>
          <p:cNvPr id="1074179" name="Rectangle 3"/>
          <p:cNvSpPr>
            <a:spLocks noGrp="1" noChangeArrowheads="1"/>
          </p:cNvSpPr>
          <p:nvPr>
            <p:ph type="body" idx="1"/>
          </p:nvPr>
        </p:nvSpPr>
        <p:spPr/>
        <p:txBody>
          <a:bodyPr/>
          <a:lstStyle/>
          <a:p>
            <a:endParaRPr lang="en-US" altLang="en-US"/>
          </a:p>
        </p:txBody>
      </p:sp>
      <p:pic>
        <p:nvPicPr>
          <p:cNvPr id="1074180" name="Picture 4" descr="drug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0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8466" name="Title 1"/>
          <p:cNvSpPr>
            <a:spLocks noGrp="1"/>
          </p:cNvSpPr>
          <p:nvPr>
            <p:ph type="ctrTitle" idx="4294967295"/>
          </p:nvPr>
        </p:nvSpPr>
        <p:spPr>
          <a:xfrm>
            <a:off x="685800" y="990600"/>
            <a:ext cx="7772400" cy="3733800"/>
          </a:xfrm>
        </p:spPr>
        <p:txBody>
          <a:bodyPr/>
          <a:lstStyle/>
          <a:p>
            <a:r>
              <a:rPr lang="en-US" altLang="en-US" sz="6600">
                <a:solidFill>
                  <a:srgbClr val="FFEE4F"/>
                </a:solidFill>
              </a:rPr>
              <a:t>Medicare</a:t>
            </a:r>
            <a:br>
              <a:rPr lang="en-US" altLang="en-US" sz="6600">
                <a:solidFill>
                  <a:srgbClr val="FFEE4F"/>
                </a:solidFill>
              </a:rPr>
            </a:br>
            <a:r>
              <a:rPr lang="en-US" altLang="en-US" sz="6600">
                <a:solidFill>
                  <a:srgbClr val="FFEE4F"/>
                </a:solidFill>
              </a:rPr>
              <a:t>Remains Solvent and Relatively Efficient </a:t>
            </a:r>
          </a:p>
        </p:txBody>
      </p:sp>
      <p:sp>
        <p:nvSpPr>
          <p:cNvPr id="3" name="Subtitle 2"/>
          <p:cNvSpPr>
            <a:spLocks noGrp="1"/>
          </p:cNvSpPr>
          <p:nvPr>
            <p:ph type="subTitle" idx="4294967295"/>
          </p:nvPr>
        </p:nvSpPr>
        <p:spPr>
          <a:xfrm>
            <a:off x="1549400" y="4057650"/>
            <a:ext cx="6045200" cy="1595438"/>
          </a:xfrm>
        </p:spPr>
        <p:txBody>
          <a:bodyPr/>
          <a:lstStyle/>
          <a:p>
            <a:pPr marL="0" indent="0" algn="ctr">
              <a:buFontTx/>
              <a:buNone/>
            </a:pPr>
            <a:endParaRPr lang="en-US" altLang="en-US">
              <a:solidFill>
                <a:srgbClr val="898989"/>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8706" name="Title 1"/>
          <p:cNvSpPr>
            <a:spLocks noGrp="1"/>
          </p:cNvSpPr>
          <p:nvPr>
            <p:ph type="ctrTitle" idx="4294967295"/>
          </p:nvPr>
        </p:nvSpPr>
        <p:spPr>
          <a:xfrm>
            <a:off x="685800" y="990600"/>
            <a:ext cx="7772400" cy="3733800"/>
          </a:xfrm>
        </p:spPr>
        <p:txBody>
          <a:bodyPr/>
          <a:lstStyle/>
          <a:p>
            <a:r>
              <a:rPr lang="en-US" altLang="en-US" sz="6000">
                <a:solidFill>
                  <a:srgbClr val="FFEE4F"/>
                </a:solidFill>
              </a:rPr>
              <a:t>Medicare</a:t>
            </a:r>
            <a:br>
              <a:rPr lang="en-US" altLang="en-US" sz="6000">
                <a:solidFill>
                  <a:srgbClr val="FFEE4F"/>
                </a:solidFill>
              </a:rPr>
            </a:br>
            <a:r>
              <a:rPr lang="en-US" altLang="en-US" sz="6000">
                <a:solidFill>
                  <a:srgbClr val="FFEE4F"/>
                </a:solidFill>
              </a:rPr>
              <a:t>Threatened by Private Medicare Advantage Plans </a:t>
            </a:r>
          </a:p>
        </p:txBody>
      </p:sp>
      <p:sp>
        <p:nvSpPr>
          <p:cNvPr id="3" name="Subtitle 2"/>
          <p:cNvSpPr>
            <a:spLocks noGrp="1"/>
          </p:cNvSpPr>
          <p:nvPr>
            <p:ph type="subTitle" idx="4294967295"/>
          </p:nvPr>
        </p:nvSpPr>
        <p:spPr>
          <a:xfrm>
            <a:off x="1549400" y="4057650"/>
            <a:ext cx="6045200" cy="1595438"/>
          </a:xfrm>
        </p:spPr>
        <p:txBody>
          <a:bodyPr/>
          <a:lstStyle/>
          <a:p>
            <a:pPr marL="0" indent="0" algn="ctr">
              <a:buFontTx/>
              <a:buNone/>
            </a:pPr>
            <a:endParaRPr lang="en-US" altLang="en-US">
              <a:solidFill>
                <a:srgbClr val="898989"/>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130425"/>
            <a:ext cx="7772400" cy="1470025"/>
          </a:xfrm>
        </p:spPr>
        <p:txBody>
          <a:bodyPr anchor="ctr"/>
          <a:lstStyle/>
          <a:p>
            <a:r>
              <a:rPr lang="en-US" altLang="en-US" sz="4000">
                <a:solidFill>
                  <a:srgbClr val="FFFF00"/>
                </a:solidFill>
              </a:rPr>
              <a:t>Despite Medicare’s Lower Overhead, Enrollment of Medicare Patients in Private Plans Has Grown Because of Cherry Picking</a:t>
            </a:r>
          </a:p>
        </p:txBody>
      </p:sp>
      <p:sp>
        <p:nvSpPr>
          <p:cNvPr id="614403" name="Rectangle 3"/>
          <p:cNvSpPr>
            <a:spLocks noGrp="1" noChangeArrowheads="1"/>
          </p:cNvSpPr>
          <p:nvPr>
            <p:ph type="subTitle" idx="1"/>
          </p:nvPr>
        </p:nvSpPr>
        <p:spPr>
          <a:xfrm>
            <a:off x="1371600" y="3886200"/>
            <a:ext cx="6400800" cy="1752600"/>
          </a:xfrm>
        </p:spPr>
        <p:txBody>
          <a:bodyPr/>
          <a:lstStyle/>
          <a:p>
            <a:endParaRPr lang="en-US" altLang="en-US" sz="320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6246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lIns="91440" tIns="45720" rIns="91440" bIns="45720">
            <a:normAutofit/>
          </a:bodyPr>
          <a:lstStyle/>
          <a:p>
            <a:r>
              <a:rPr lang="en-US" altLang="en-US" smtClean="0">
                <a:solidFill>
                  <a:srgbClr val="FFEE4F"/>
                </a:solidFill>
              </a:rPr>
              <a:t>Profit-Driven Upcoding Makes Accurate Risk Adjustment Impossible:</a:t>
            </a:r>
            <a:br>
              <a:rPr lang="en-US" altLang="en-US" smtClean="0">
                <a:solidFill>
                  <a:srgbClr val="FFEE4F"/>
                </a:solidFill>
              </a:rPr>
            </a:br>
            <a:r>
              <a:rPr lang="en-US" altLang="en-US" smtClean="0">
                <a:solidFill>
                  <a:srgbClr val="FFEE4F"/>
                </a:solidFill>
              </a:rPr>
              <a:t/>
            </a:r>
            <a:br>
              <a:rPr lang="en-US" altLang="en-US" smtClean="0">
                <a:solidFill>
                  <a:srgbClr val="FFEE4F"/>
                </a:solidFill>
              </a:rPr>
            </a:br>
            <a:r>
              <a:rPr lang="en-US" altLang="en-US" sz="4000" smtClean="0">
                <a:solidFill>
                  <a:srgbClr val="FFEE4F"/>
                </a:solidFill>
              </a:rPr>
              <a:t> H</a:t>
            </a:r>
            <a:r>
              <a:rPr lang="en-US" altLang="en-US" sz="3600" smtClean="0">
                <a:solidFill>
                  <a:srgbClr val="FFEE4F"/>
                </a:solidFill>
              </a:rPr>
              <a:t>igh Cost Providers Inflate Both Reimbursement and Quality Scores by Making Patients Look Sicker on Paper    </a:t>
            </a:r>
            <a:br>
              <a:rPr lang="en-US" altLang="en-US" sz="3600" smtClean="0">
                <a:solidFill>
                  <a:srgbClr val="FFEE4F"/>
                </a:solidFill>
              </a:rPr>
            </a:br>
            <a:r>
              <a:rPr lang="en-US" altLang="en-US" sz="3600" smtClean="0">
                <a:solidFill>
                  <a:srgbClr val="FFEE4F"/>
                </a:solidFill>
              </a:rPr>
              <a:t/>
            </a:r>
            <a:br>
              <a:rPr lang="en-US" altLang="en-US" sz="3600" smtClean="0">
                <a:solidFill>
                  <a:srgbClr val="FFEE4F"/>
                </a:solidFill>
              </a:rPr>
            </a:br>
            <a:endParaRPr lang="en-US" altLang="en-US" sz="3600" smtClean="0">
              <a:solidFill>
                <a:srgbClr val="FFEE4F"/>
              </a:solidFill>
            </a:endParaRPr>
          </a:p>
        </p:txBody>
      </p:sp>
      <p:sp>
        <p:nvSpPr>
          <p:cNvPr id="648195" name="Content Placeholder 2"/>
          <p:cNvSpPr>
            <a:spLocks noGrp="1"/>
          </p:cNvSpPr>
          <p:nvPr>
            <p:ph idx="4294967295"/>
          </p:nvPr>
        </p:nvSpPr>
        <p:spPr>
          <a:xfrm>
            <a:off x="3505200" y="6553200"/>
            <a:ext cx="5638800" cy="106363"/>
          </a:xfrm>
        </p:spPr>
        <p:txBody>
          <a:bodyPr lIns="91440" tIns="45720" rIns="91440" bIns="45720"/>
          <a:lstStyle/>
          <a:p>
            <a:endParaRPr lang="en-US" altLang="en-US" smtClean="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a:xfrm>
            <a:off x="228600" y="228600"/>
            <a:ext cx="8686800" cy="1143000"/>
          </a:xfrm>
        </p:spPr>
        <p:txBody>
          <a:bodyPr/>
          <a:lstStyle/>
          <a:p>
            <a:r>
              <a:rPr lang="en-US" altLang="en-US">
                <a:solidFill>
                  <a:schemeClr val="folHlink"/>
                </a:solidFill>
              </a:rPr>
              <a:t>Audits Found Massive Overpayments to MA Plans</a:t>
            </a:r>
          </a:p>
        </p:txBody>
      </p:sp>
      <p:sp>
        <p:nvSpPr>
          <p:cNvPr id="1379331" name="Rectangle 3"/>
          <p:cNvSpPr>
            <a:spLocks noGrp="1" noChangeArrowheads="1"/>
          </p:cNvSpPr>
          <p:nvPr>
            <p:ph type="body" idx="1"/>
          </p:nvPr>
        </p:nvSpPr>
        <p:spPr>
          <a:xfrm>
            <a:off x="533400" y="1981200"/>
            <a:ext cx="8229600" cy="4525963"/>
          </a:xfrm>
        </p:spPr>
        <p:txBody>
          <a:bodyPr/>
          <a:lstStyle/>
          <a:p>
            <a:pPr>
              <a:lnSpc>
                <a:spcPct val="90000"/>
              </a:lnSpc>
            </a:pPr>
            <a:r>
              <a:rPr lang="en-US" altLang="en-US"/>
              <a:t>Audits of 5 plans – Aetna, Humana, UnitedHealthcare, Independence Blue X, Lovelace</a:t>
            </a:r>
          </a:p>
          <a:p>
            <a:pPr>
              <a:lnSpc>
                <a:spcPct val="90000"/>
              </a:lnSpc>
            </a:pPr>
            <a:r>
              <a:rPr lang="en-US" altLang="en-US"/>
              <a:t>Plans overstated risk score for &gt; 80% of patients, resulting in overpayments for 58% of enrollees.  Only 7.5% were “under-coded”.</a:t>
            </a:r>
          </a:p>
          <a:p>
            <a:pPr>
              <a:lnSpc>
                <a:spcPct val="90000"/>
              </a:lnSpc>
            </a:pPr>
            <a:r>
              <a:rPr lang="en-US" altLang="en-US"/>
              <a:t>Overcoding caused overpayment of $3,300/enrollee </a:t>
            </a:r>
            <a:endParaRPr lang="en-US" altLang="en-US" baseline="30000"/>
          </a:p>
          <a:p>
            <a:pPr>
              <a:lnSpc>
                <a:spcPct val="90000"/>
              </a:lnSpc>
            </a:pPr>
            <a:endParaRPr lang="en-US" altLang="en-US"/>
          </a:p>
        </p:txBody>
      </p:sp>
      <p:sp>
        <p:nvSpPr>
          <p:cNvPr id="1379332" name="Text Box 4"/>
          <p:cNvSpPr txBox="1">
            <a:spLocks noChangeArrowheads="1"/>
          </p:cNvSpPr>
          <p:nvPr/>
        </p:nvSpPr>
        <p:spPr bwMode="auto">
          <a:xfrm>
            <a:off x="381000" y="5715000"/>
            <a:ext cx="853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1800">
              <a:solidFill>
                <a:srgbClr val="000000"/>
              </a:solidFill>
              <a:latin typeface="Arial" panose="020B0604020202020204" pitchFamily="34" charset="0"/>
            </a:endParaRPr>
          </a:p>
        </p:txBody>
      </p:sp>
      <p:sp>
        <p:nvSpPr>
          <p:cNvPr id="1379333" name="Text Box 5"/>
          <p:cNvSpPr txBox="1">
            <a:spLocks noChangeArrowheads="1"/>
          </p:cNvSpPr>
          <p:nvPr/>
        </p:nvSpPr>
        <p:spPr bwMode="auto">
          <a:xfrm>
            <a:off x="1447800" y="6248400"/>
            <a:ext cx="670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800">
                <a:solidFill>
                  <a:schemeClr val="folHlink"/>
                </a:solidFill>
                <a:latin typeface="Arial" panose="020B0604020202020204" pitchFamily="34" charset="0"/>
              </a:rPr>
              <a:t>Source: Schulte. Center for Public Integrity, 7/10/15</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180674" name="Rectangle 2"/>
          <p:cNvSpPr>
            <a:spLocks noGrp="1" noChangeArrowheads="1"/>
          </p:cNvSpPr>
          <p:nvPr>
            <p:ph type="title" idx="4294967295"/>
          </p:nvPr>
        </p:nvSpPr>
        <p:spPr>
          <a:xfrm>
            <a:off x="622300" y="207963"/>
            <a:ext cx="7805738" cy="1143000"/>
          </a:xfrm>
        </p:spPr>
        <p:txBody>
          <a:bodyPr/>
          <a:lstStyle/>
          <a:p>
            <a:r>
              <a:rPr lang="en-US" altLang="en-US" sz="4800">
                <a:solidFill>
                  <a:srgbClr val="FFFF00"/>
                </a:solidFill>
              </a:rPr>
              <a:t>HMO “Housecalls”</a:t>
            </a:r>
            <a:br>
              <a:rPr lang="en-US" altLang="en-US" sz="4800">
                <a:solidFill>
                  <a:srgbClr val="FFFF00"/>
                </a:solidFill>
              </a:rPr>
            </a:br>
            <a:r>
              <a:rPr lang="en-US" altLang="en-US" sz="4800">
                <a:solidFill>
                  <a:srgbClr val="FFFF00"/>
                </a:solidFill>
              </a:rPr>
              <a:t>A New Upcoding Scam</a:t>
            </a:r>
            <a:r>
              <a:rPr lang="en-US" altLang="en-US" sz="2100"/>
              <a:t> </a:t>
            </a:r>
          </a:p>
        </p:txBody>
      </p:sp>
      <p:sp>
        <p:nvSpPr>
          <p:cNvPr id="1180675" name="Rectangle 3"/>
          <p:cNvSpPr>
            <a:spLocks noGrp="1" noChangeArrowheads="1"/>
          </p:cNvSpPr>
          <p:nvPr>
            <p:ph type="body" idx="4294967295"/>
          </p:nvPr>
        </p:nvSpPr>
        <p:spPr>
          <a:xfrm>
            <a:off x="414338" y="1728788"/>
            <a:ext cx="8364537" cy="4497387"/>
          </a:xfrm>
        </p:spPr>
        <p:txBody>
          <a:bodyPr/>
          <a:lstStyle/>
          <a:p>
            <a:pPr>
              <a:buClr>
                <a:srgbClr val="FF00FF"/>
              </a:buClr>
              <a:buFontTx/>
              <a:buChar char="•"/>
            </a:pPr>
            <a:r>
              <a:rPr lang="en-US" altLang="en-US" sz="2900" b="1">
                <a:solidFill>
                  <a:schemeClr val="tx1"/>
                </a:solidFill>
              </a:rPr>
              <a:t>HMOs send it “housecall” doctor – or one from Mobile Medical Examination Services Inc. </a:t>
            </a:r>
          </a:p>
          <a:p>
            <a:pPr>
              <a:buClr>
                <a:srgbClr val="FF00FF"/>
              </a:buClr>
              <a:buFontTx/>
              <a:buChar char="•"/>
            </a:pPr>
            <a:r>
              <a:rPr lang="en-US" altLang="en-US" sz="2900" b="1">
                <a:solidFill>
                  <a:schemeClr val="tx1"/>
                </a:solidFill>
              </a:rPr>
              <a:t>Doctor seeks out unimportant diagnoses, e.g. mild arthritis</a:t>
            </a:r>
          </a:p>
          <a:p>
            <a:pPr>
              <a:buClr>
                <a:srgbClr val="FF00FF"/>
              </a:buClr>
              <a:buFontTx/>
              <a:buChar char="•"/>
            </a:pPr>
            <a:r>
              <a:rPr lang="en-US" altLang="en-US" sz="2900" b="1">
                <a:solidFill>
                  <a:schemeClr val="tx1"/>
                </a:solidFill>
              </a:rPr>
              <a:t>No treatment offered</a:t>
            </a:r>
          </a:p>
          <a:p>
            <a:pPr>
              <a:buClr>
                <a:srgbClr val="FF00FF"/>
              </a:buClr>
              <a:buFontTx/>
              <a:buChar char="•"/>
            </a:pPr>
            <a:r>
              <a:rPr lang="en-US" altLang="en-US" sz="2900" b="1">
                <a:solidFill>
                  <a:schemeClr val="tx1"/>
                </a:solidFill>
              </a:rPr>
              <a:t>Extra diagnoses allow HMOs to upcode - adding  &gt; $3 billion/yr to Medicare Advantage payments</a:t>
            </a:r>
          </a:p>
          <a:p>
            <a:pPr>
              <a:buClr>
                <a:srgbClr val="FF00FF"/>
              </a:buClr>
              <a:buFontTx/>
              <a:buChar char="•"/>
            </a:pPr>
            <a:r>
              <a:rPr lang="en-US" altLang="en-US" sz="2900" b="1">
                <a:solidFill>
                  <a:schemeClr val="tx1"/>
                </a:solidFill>
              </a:rPr>
              <a:t>Efforts to outlaw upcoding “housecalls” were scrapped after industry lobbying blitz</a:t>
            </a:r>
          </a:p>
        </p:txBody>
      </p:sp>
      <p:sp>
        <p:nvSpPr>
          <p:cNvPr id="1180676" name="Text Box 6"/>
          <p:cNvSpPr txBox="1">
            <a:spLocks noChangeArrowheads="1"/>
          </p:cNvSpPr>
          <p:nvPr/>
        </p:nvSpPr>
        <p:spPr bwMode="auto">
          <a:xfrm>
            <a:off x="690563" y="6291263"/>
            <a:ext cx="5481637" cy="3381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defTabSz="412750">
              <a:defRPr sz="2400">
                <a:solidFill>
                  <a:schemeClr val="tx1"/>
                </a:solidFill>
                <a:latin typeface="Times New Roman" panose="02020603050405020304" pitchFamily="18" charset="0"/>
              </a:defRPr>
            </a:lvl1pPr>
            <a:lvl2pPr marL="742950" indent="-285750" defTabSz="412750">
              <a:defRPr sz="2400">
                <a:solidFill>
                  <a:schemeClr val="tx1"/>
                </a:solidFill>
                <a:latin typeface="Times New Roman" panose="02020603050405020304" pitchFamily="18" charset="0"/>
              </a:defRPr>
            </a:lvl2pPr>
            <a:lvl3pPr marL="1143000" indent="-228600" defTabSz="412750">
              <a:defRPr sz="2400">
                <a:solidFill>
                  <a:schemeClr val="tx1"/>
                </a:solidFill>
                <a:latin typeface="Times New Roman" panose="02020603050405020304" pitchFamily="18" charset="0"/>
              </a:defRPr>
            </a:lvl3pPr>
            <a:lvl4pPr marL="1600200" indent="-228600" defTabSz="412750">
              <a:defRPr sz="2400">
                <a:solidFill>
                  <a:schemeClr val="tx1"/>
                </a:solidFill>
                <a:latin typeface="Times New Roman" panose="02020603050405020304" pitchFamily="18" charset="0"/>
              </a:defRPr>
            </a:lvl4pPr>
            <a:lvl5pPr marL="2057400" indent="-228600" defTabSz="412750">
              <a:defRPr sz="2400">
                <a:solidFill>
                  <a:schemeClr val="tx1"/>
                </a:solidFill>
                <a:latin typeface="Times New Roman" panose="02020603050405020304" pitchFamily="18" charset="0"/>
              </a:defRPr>
            </a:lvl5pPr>
            <a:lvl6pPr marL="2514600" indent="-228600" defTabSz="4127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127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127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12750" eaLnBrk="0" fontAlgn="base" hangingPunct="0">
              <a:spcBef>
                <a:spcPct val="0"/>
              </a:spcBef>
              <a:spcAft>
                <a:spcPct val="0"/>
              </a:spcAft>
              <a:defRPr sz="2400">
                <a:solidFill>
                  <a:schemeClr val="tx1"/>
                </a:solidFill>
                <a:latin typeface="Times New Roman" panose="02020603050405020304" pitchFamily="18" charset="0"/>
              </a:defRPr>
            </a:lvl9pPr>
          </a:lstStyle>
          <a:p>
            <a:pPr eaLnBrk="1">
              <a:lnSpc>
                <a:spcPct val="93000"/>
              </a:lnSpc>
              <a:spcBef>
                <a:spcPct val="50000"/>
              </a:spcBef>
              <a:buClr>
                <a:srgbClr val="000000"/>
              </a:buClr>
              <a:buSzPct val="45000"/>
            </a:pPr>
            <a:r>
              <a:rPr lang="en-US" altLang="en-US" sz="1800">
                <a:solidFill>
                  <a:srgbClr val="FFFF00"/>
                </a:solidFill>
              </a:rPr>
              <a:t>Source: Schulte, Center for Public Integrity, 2014</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113"/>
            <a:ext cx="9144000" cy="69961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4" name="Picture 2" descr="MCRHM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964610" name="Title 1"/>
          <p:cNvSpPr>
            <a:spLocks noGrp="1"/>
          </p:cNvSpPr>
          <p:nvPr>
            <p:ph type="ctrTitle" idx="4294967295"/>
          </p:nvPr>
        </p:nvSpPr>
        <p:spPr>
          <a:xfrm>
            <a:off x="685800" y="990600"/>
            <a:ext cx="7772400" cy="3733800"/>
          </a:xfrm>
        </p:spPr>
        <p:txBody>
          <a:bodyPr/>
          <a:lstStyle/>
          <a:p>
            <a:r>
              <a:rPr lang="en-US" altLang="en-US" sz="6000">
                <a:solidFill>
                  <a:srgbClr val="FFEE4F"/>
                </a:solidFill>
              </a:rPr>
              <a:t>Bundled Payment </a:t>
            </a:r>
            <a:br>
              <a:rPr lang="en-US" altLang="en-US" sz="6000">
                <a:solidFill>
                  <a:srgbClr val="FFEE4F"/>
                </a:solidFill>
              </a:rPr>
            </a:br>
            <a:r>
              <a:rPr lang="en-US" altLang="en-US" sz="6000">
                <a:solidFill>
                  <a:srgbClr val="FFEE4F"/>
                </a:solidFill>
              </a:rPr>
              <a:t>Under ACOs:</a:t>
            </a:r>
            <a:br>
              <a:rPr lang="en-US" altLang="en-US" sz="6000">
                <a:solidFill>
                  <a:srgbClr val="FFEE4F"/>
                </a:solidFill>
              </a:rPr>
            </a:br>
            <a:r>
              <a:rPr lang="en-US" altLang="en-US" sz="6000">
                <a:solidFill>
                  <a:srgbClr val="FFEE4F"/>
                </a:solidFill>
              </a:rPr>
              <a:t>A Rerun of the HMO</a:t>
            </a:r>
            <a:r>
              <a:rPr lang="en-US" altLang="en-US" sz="7200">
                <a:solidFill>
                  <a:srgbClr val="FFEE4F"/>
                </a:solidFill>
              </a:rPr>
              <a:t> </a:t>
            </a:r>
            <a:r>
              <a:rPr lang="en-US" altLang="en-US" sz="6000">
                <a:solidFill>
                  <a:srgbClr val="FFEE4F"/>
                </a:solidFill>
              </a:rPr>
              <a:t>Experience?</a:t>
            </a:r>
          </a:p>
        </p:txBody>
      </p:sp>
      <p:sp>
        <p:nvSpPr>
          <p:cNvPr id="3" name="Subtitle 2"/>
          <p:cNvSpPr>
            <a:spLocks noGrp="1"/>
          </p:cNvSpPr>
          <p:nvPr>
            <p:ph type="subTitle" idx="4294967295"/>
          </p:nvPr>
        </p:nvSpPr>
        <p:spPr>
          <a:xfrm>
            <a:off x="1549400" y="4057650"/>
            <a:ext cx="6045200" cy="1595438"/>
          </a:xfrm>
        </p:spPr>
        <p:txBody>
          <a:bodyPr/>
          <a:lstStyle/>
          <a:p>
            <a:pPr marL="0" indent="0" algn="ctr">
              <a:buFontTx/>
              <a:buNone/>
            </a:pPr>
            <a:endParaRPr lang="en-US" altLang="en-US">
              <a:solidFill>
                <a:srgbClr val="898989"/>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5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1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4_Default Design">
  <a:themeElements>
    <a:clrScheme name="7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7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Default Design">
  <a:themeElements>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4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9_Default Design">
  <a:themeElements>
    <a:clrScheme name="1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9_Default Design">
  <a:themeElements>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0_Default Design">
  <a:themeElements>
    <a:clrScheme name="3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0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1.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2.xml><?xml version="1.0" encoding="utf-8"?>
<a:themeOverride xmlns:a="http://schemas.openxmlformats.org/drawingml/2006/main">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3.xml><?xml version="1.0" encoding="utf-8"?>
<a:themeOverride xmlns:a="http://schemas.openxmlformats.org/drawingml/2006/main">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themeOverride>
</file>

<file path=ppt/theme/themeOverride14.xml><?xml version="1.0" encoding="utf-8"?>
<a:themeOverride xmlns:a="http://schemas.openxmlformats.org/drawingml/2006/main">
  <a:clrScheme name="">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5.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6.xml><?xml version="1.0" encoding="utf-8"?>
<a:themeOverride xmlns:a="http://schemas.openxmlformats.org/drawingml/2006/main">
  <a:clrScheme name="">
    <a:dk1>
      <a:srgbClr val="003366"/>
    </a:dk1>
    <a:lt1>
      <a:srgbClr val="FFFFFF"/>
    </a:lt1>
    <a:dk2>
      <a:srgbClr val="0000CC"/>
    </a:dk2>
    <a:lt2>
      <a:srgbClr val="CCFFFF"/>
    </a:lt2>
    <a:accent1>
      <a:srgbClr val="3366CC"/>
    </a:accent1>
    <a:accent2>
      <a:srgbClr val="00B000"/>
    </a:accent2>
    <a:accent3>
      <a:srgbClr val="AAAAE2"/>
    </a:accent3>
    <a:accent4>
      <a:srgbClr val="DADADA"/>
    </a:accent4>
    <a:accent5>
      <a:srgbClr val="ADB8E2"/>
    </a:accent5>
    <a:accent6>
      <a:srgbClr val="009F00"/>
    </a:accent6>
    <a:hlink>
      <a:srgbClr val="66CCFF"/>
    </a:hlink>
    <a:folHlink>
      <a:srgbClr val="FFE701"/>
    </a:folHlink>
  </a:clrScheme>
</a:themeOverride>
</file>

<file path=ppt/theme/themeOverride17.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1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20.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1.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22.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5.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6.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7.xml><?xml version="1.0" encoding="utf-8"?>
<a:themeOverride xmlns:a="http://schemas.openxmlformats.org/drawingml/2006/main">
  <a:clrScheme name="">
    <a:dk1>
      <a:srgbClr val="808080"/>
    </a:dk1>
    <a:lt1>
      <a:srgbClr val="FFFF00"/>
    </a:lt1>
    <a:dk2>
      <a:srgbClr val="0000FF"/>
    </a:dk2>
    <a:lt2>
      <a:srgbClr val="000000"/>
    </a:lt2>
    <a:accent1>
      <a:srgbClr val="00CC99"/>
    </a:accent1>
    <a:accent2>
      <a:srgbClr val="3333CC"/>
    </a:accent2>
    <a:accent3>
      <a:srgbClr val="AAAAFF"/>
    </a:accent3>
    <a:accent4>
      <a:srgbClr val="DADA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4.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5.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6.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7.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8.xml><?xml version="1.0" encoding="utf-8"?>
<a:themeOverride xmlns:a="http://schemas.openxmlformats.org/drawingml/2006/main">
  <a:clrScheme name="">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9.xml><?xml version="1.0" encoding="utf-8"?>
<a:themeOverride xmlns:a="http://schemas.openxmlformats.org/drawingml/2006/main">
  <a:clrScheme name="">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6498</TotalTime>
  <Words>1732</Words>
  <Application>Microsoft Office PowerPoint</Application>
  <PresentationFormat>On-screen Show (4:3)</PresentationFormat>
  <Paragraphs>254</Paragraphs>
  <Slides>203</Slides>
  <Notes>14</Notes>
  <HiddenSlides>0</HiddenSlides>
  <MMClips>0</MMClips>
  <ScaleCrop>false</ScaleCrop>
  <HeadingPairs>
    <vt:vector size="6" baseType="variant">
      <vt:variant>
        <vt:lpstr>Fonts Used</vt:lpstr>
      </vt:variant>
      <vt:variant>
        <vt:i4>11</vt:i4>
      </vt:variant>
      <vt:variant>
        <vt:lpstr>Theme</vt:lpstr>
      </vt:variant>
      <vt:variant>
        <vt:i4>25</vt:i4>
      </vt:variant>
      <vt:variant>
        <vt:lpstr>Slide Titles</vt:lpstr>
      </vt:variant>
      <vt:variant>
        <vt:i4>203</vt:i4>
      </vt:variant>
    </vt:vector>
  </HeadingPairs>
  <TitlesOfParts>
    <vt:vector size="239" baseType="lpstr">
      <vt:lpstr>Times New Roman</vt:lpstr>
      <vt:lpstr>Arial</vt:lpstr>
      <vt:lpstr>Tahoma</vt:lpstr>
      <vt:lpstr>Wingdings</vt:lpstr>
      <vt:lpstr>Symbol</vt:lpstr>
      <vt:lpstr>Calibri</vt:lpstr>
      <vt:lpstr>MS PGothic</vt:lpstr>
      <vt:lpstr>Gothic</vt:lpstr>
      <vt:lpstr>Courier New</vt:lpstr>
      <vt:lpstr>Arial Unicode MS</vt:lpstr>
      <vt:lpstr>CG Times</vt:lpstr>
      <vt:lpstr>Blank Presentation</vt:lpstr>
      <vt:lpstr>Shimmer</vt:lpstr>
      <vt:lpstr>1_Office Theme</vt:lpstr>
      <vt:lpstr>1_Shimmer</vt:lpstr>
      <vt:lpstr>4_Default Design</vt:lpstr>
      <vt:lpstr>5_Default Design</vt:lpstr>
      <vt:lpstr>6_Default Design</vt:lpstr>
      <vt:lpstr>7_Default Design</vt:lpstr>
      <vt:lpstr>8_Default Design</vt:lpstr>
      <vt:lpstr>3_Blank Presentation</vt:lpstr>
      <vt:lpstr>10_Default Design</vt:lpstr>
      <vt:lpstr>11_Default Design</vt:lpstr>
      <vt:lpstr>5_Blank Presentation</vt:lpstr>
      <vt:lpstr>12_Default Design</vt:lpstr>
      <vt:lpstr>12_Blank Presentation</vt:lpstr>
      <vt:lpstr>2_Blank Presentation</vt:lpstr>
      <vt:lpstr>2_Default Design</vt:lpstr>
      <vt:lpstr>74_Default Design</vt:lpstr>
      <vt:lpstr>3_Default Design</vt:lpstr>
      <vt:lpstr>4_Blank Presentation</vt:lpstr>
      <vt:lpstr>1_Default Design</vt:lpstr>
      <vt:lpstr>19_Default Design</vt:lpstr>
      <vt:lpstr>9_Default Design</vt:lpstr>
      <vt:lpstr>30_Default Design</vt:lpstr>
      <vt:lpstr>Office Theme</vt:lpstr>
      <vt:lpstr>The Uninsured</vt:lpstr>
      <vt:lpstr>PowerPoint Presentation</vt:lpstr>
      <vt:lpstr>PowerPoint Presentation</vt:lpstr>
      <vt:lpstr>PowerPoint Presentation</vt:lpstr>
      <vt:lpstr>PowerPoint Presentation</vt:lpstr>
      <vt:lpstr>Medicaid: Poor Access, But Better Than Nothing</vt:lpstr>
      <vt:lpstr>PowerPoint Presentation</vt:lpstr>
      <vt:lpstr>PowerPoint Presentation</vt:lpstr>
      <vt:lpstr>PowerPoint Presentation</vt:lpstr>
      <vt:lpstr>PowerPoint Presentation</vt:lpstr>
      <vt:lpstr>PowerPoint Presentation</vt:lpstr>
      <vt:lpstr>PowerPoint Presentation</vt:lpstr>
      <vt:lpstr>Underinsurance Impedes Access, Worsens Health, Bankrupts Families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Medication Co-pays Increased Post-MI Vascular Events in Minorities – An RCT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Rising Economic Inequality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Persistent Racial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Rationing Amidst a Surplus of Care</vt:lpstr>
      <vt:lpstr>Unnecessary Procedures</vt:lpstr>
      <vt:lpstr>PowerPoint Presentation</vt:lpstr>
      <vt:lpstr>PowerPoint Presentation</vt:lpstr>
      <vt:lpstr>Administrative Overhead Rising</vt:lpstr>
      <vt:lpstr>PowerPoint Presentation</vt:lpstr>
      <vt:lpstr>PowerPoint Presentation</vt:lpstr>
      <vt:lpstr>Investor-Owned Care: Inflated Costs, Inferior Quality</vt:lpstr>
      <vt:lpstr>PowerPoint Presentation</vt:lpstr>
      <vt:lpstr>PowerPoint Presentation</vt:lpstr>
      <vt:lpstr>Academic Leaders on For-Profit Health Corporations’ Boards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 Companies’ Cost Structure</vt:lpstr>
      <vt:lpstr>PowerPoint Presentation</vt:lpstr>
      <vt:lpstr>PowerPoint Presentation</vt:lpstr>
      <vt:lpstr>PowerPoint Presentation</vt:lpstr>
      <vt:lpstr>PowerPoint Presentation</vt:lpstr>
      <vt:lpstr>Medicare Remains Solvent and Relatively Efficient </vt:lpstr>
      <vt:lpstr>PowerPoint Presentation</vt:lpstr>
      <vt:lpstr>PowerPoint Presentation</vt:lpstr>
      <vt:lpstr>Medicare Threatened by Private Medicare Advantage Plans </vt:lpstr>
      <vt:lpstr>PowerPoint Presentation</vt:lpstr>
      <vt:lpstr>PowerPoint Presentation</vt:lpstr>
      <vt:lpstr>Despite Medicare’s Lower Overhead, Enrollment of Medicare Patients in Private Plans Has Grown Because of Cherry Picking</vt:lpstr>
      <vt:lpstr>PowerPoint Presentation</vt:lpstr>
      <vt:lpstr>PowerPoint Presentation</vt:lpstr>
      <vt:lpstr>PowerPoint Presentation</vt:lpstr>
      <vt:lpstr>Profit-Driven Upcoding Makes Accurate Risk Adjustment Impossible:   High Cost Providers Inflate Both Reimbursement and Quality Scores by Making Patients Look Sicker on Paper      </vt:lpstr>
      <vt:lpstr>PowerPoint Presentation</vt:lpstr>
      <vt:lpstr>Audits Found Massive Overpayments to MA Plans</vt:lpstr>
      <vt:lpstr>HMO “Housecalls” A New Upcoding Scam </vt:lpstr>
      <vt:lpstr>PowerPoint Presentation</vt:lpstr>
      <vt:lpstr>PowerPoint Presentation</vt:lpstr>
      <vt:lpstr>Bundled Payment  Under ACOs: A Rerun of the HMO Experience?</vt:lpstr>
      <vt:lpstr>ACOs Warmed Over Managed Care</vt:lpstr>
      <vt:lpstr>PowerPoint Presentation</vt:lpstr>
      <vt:lpstr>HMO and ACO Similarities</vt:lpstr>
      <vt:lpstr>HMO and ACO Differences</vt:lpstr>
      <vt:lpstr>PowerPoint Presentation</vt:lpstr>
      <vt:lpstr>PowerPoint Presentation</vt:lpstr>
      <vt:lpstr>PowerPoint Presentation</vt:lpstr>
      <vt:lpstr>Failure of Medicare HMO Risk Adjustment: Implications for ACOs</vt:lpstr>
      <vt:lpstr>Medicare ACOs: No Savings</vt:lpstr>
      <vt:lpstr>PowerPoint Presentation</vt:lpstr>
      <vt:lpstr>PowerPoint Presentation</vt:lpstr>
      <vt:lpstr>PowerPoint Presentation</vt:lpstr>
      <vt:lpstr>PowerPoint Presentation</vt:lpstr>
      <vt:lpstr>PowerPoint Presentation</vt:lpstr>
      <vt:lpstr>The toxicity of Pay for Performance (P4P)</vt:lpstr>
      <vt:lpstr>Assumptions Implicit in P-4-P</vt:lpstr>
      <vt:lpstr>PowerPoint Presentation</vt:lpstr>
      <vt:lpstr>Pay for Performance</vt:lpstr>
      <vt:lpstr>PowerPoint Presentation</vt:lpstr>
      <vt:lpstr>PowerPoint Presentation</vt:lpstr>
      <vt:lpstr>P4P Didn’t Lower Hospital Mortality in England</vt:lpstr>
      <vt:lpstr>No Agreement Among Four Hospital Quality Rating Systems</vt:lpstr>
      <vt:lpstr>Cochrane Review  “We found no evidence that financial incentives can improve patient outcomes.”</vt:lpstr>
      <vt:lpstr>ACOs and P-4-P Implementation Without Evidence</vt:lpstr>
      <vt:lpstr>Progress(?)  of US Health Reform</vt:lpstr>
      <vt:lpstr>Mandate Model Reform: Keeping Private Insurers In Charge</vt:lpstr>
      <vt:lpstr>PowerPoint Presentation</vt:lpstr>
      <vt:lpstr>PowerPoint Presentation</vt:lpstr>
      <vt:lpstr>Medicare’s “Software” 18.9 Million Seniors Enrolled Within11 Months </vt:lpstr>
      <vt:lpstr>“Mandate” Model Reform</vt:lpstr>
      <vt:lpstr>PowerPoint Presentation</vt:lpstr>
      <vt:lpstr>Undermining Medicaid CMS Waivers Have Allowed States to Make the Poor Pay </vt:lpstr>
      <vt:lpstr>PowerPoint Presentation</vt:lpstr>
      <vt:lpstr>Health Insurance Reform Under the ACA</vt:lpstr>
      <vt:lpstr>PowerPoint Presentation</vt:lpstr>
      <vt:lpstr>NY State Cheapest Bronze Plan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Jeb Bush’s Health Proposals</vt:lpstr>
      <vt:lpstr>Hillary Clinton’s Health Proposals</vt:lpstr>
      <vt:lpstr>Bernie Sanders’ Health Proposals</vt:lpstr>
      <vt:lpstr>American Taxpayers Already Pay More Than People in Nations With National Health Insurance</vt:lpstr>
      <vt:lpstr>PowerPoint Presentation</vt:lpstr>
      <vt:lpstr>PowerPoint Presentation</vt:lpstr>
      <vt:lpstr>The U.S. Trails Other Nations</vt:lpstr>
      <vt:lpstr>PowerPoint Presentation</vt:lpstr>
      <vt:lpstr>PowerPoint Presentation</vt:lpstr>
      <vt:lpstr>PowerPoint Presentation</vt:lpstr>
      <vt:lpstr>PowerPoint Presentation</vt:lpstr>
      <vt:lpstr>PowerPoint Presentation</vt:lpstr>
      <vt:lpstr>High U.S. Costs Don’t Result From Bad Health Habits, Aging or Overuse of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Canada’s National Health Insurance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Canada Controls Costs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National Health Program for the U.S.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Preferred Customer</dc:creator>
  <cp:lastModifiedBy>DELL</cp:lastModifiedBy>
  <cp:revision>215</cp:revision>
  <dcterms:created xsi:type="dcterms:W3CDTF">2005-12-06T16:31:36Z</dcterms:created>
  <dcterms:modified xsi:type="dcterms:W3CDTF">2015-11-13T19:42:06Z</dcterms:modified>
</cp:coreProperties>
</file>